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155799"/>
            <a:ext cx="3195745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滴漏式咖啡机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DSM-MF078 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318.00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85.00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600W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600mL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自动保温，耐热玻璃壶。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干烧保护装置保证安全。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可拆洗永久式滤网及止滴漏装置，方便更清洁。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0242" name="Picture 2" descr="C:\Users\Administrator\Desktop\4W4A3689-xiu.jpg"/>
          <p:cNvPicPr>
            <a:picLocks noChangeAspect="1" noChangeArrowheads="1"/>
          </p:cNvPicPr>
          <p:nvPr/>
        </p:nvPicPr>
        <p:blipFill>
          <a:blip r:embed="rId2"/>
          <a:srcRect l="10127" t="10689" r="39110" b="29834"/>
          <a:stretch>
            <a:fillRect/>
          </a:stretch>
        </p:blipFill>
        <p:spPr bwMode="auto">
          <a:xfrm>
            <a:off x="3592195" y="-26670"/>
            <a:ext cx="5551805" cy="690308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764" y="4910673"/>
            <a:ext cx="2690888" cy="180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667022" y="6179066"/>
            <a:ext cx="3354752" cy="3693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 体验简约之美，品味精致口感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7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500562" y="357166"/>
            <a:ext cx="1214446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795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</TotalTime>
  <Words>84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662</cp:revision>
  <dcterms:created xsi:type="dcterms:W3CDTF">2016-12-01T07:26:00Z</dcterms:created>
  <dcterms:modified xsi:type="dcterms:W3CDTF">2018-02-09T09:00:01Z</dcterms:modified>
</cp:coreProperties>
</file>