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2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6"/>
          <p:cNvSpPr/>
          <p:nvPr/>
        </p:nvSpPr>
        <p:spPr>
          <a:xfrm>
            <a:off x="-10094" y="1041273"/>
            <a:ext cx="3613822" cy="58201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" name="Shape 67"/>
          <p:cNvSpPr/>
          <p:nvPr/>
        </p:nvSpPr>
        <p:spPr>
          <a:xfrm>
            <a:off x="328040" y="1269586"/>
            <a:ext cx="2631488" cy="331629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</a:rPr>
              <a:t>米奇璀璨星语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</a:rPr>
              <a:t>华夫饼炉</a:t>
            </a: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rgbClr val="784922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产品型号：</a:t>
            </a:r>
            <a:r>
              <a:rPr lang="en-US" sz="1200" b="1" dirty="0" smtClean="0">
                <a:solidFill>
                  <a:srgbClr val="784922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 DSM-PF077</a:t>
            </a:r>
            <a:endParaRPr sz="1200" b="1" dirty="0">
              <a:solidFill>
                <a:srgbClr val="784922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 378.00</a:t>
            </a:r>
            <a:endParaRPr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 94.00</a:t>
            </a:r>
            <a:endParaRPr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规格：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850W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装箱明细：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6pcs/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altLang="zh-CN" sz="11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1.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家庭式华夫饼炉，操作简单。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2.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设计简约大方，清洗方便，健康卫生。</a:t>
            </a:r>
            <a:endParaRPr sz="1100" b="1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93" y="154245"/>
            <a:ext cx="3603728" cy="5824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5400" cap="flat">
            <a:noFill/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4" name="组合 16"/>
          <p:cNvGrpSpPr/>
          <p:nvPr/>
        </p:nvGrpSpPr>
        <p:grpSpPr>
          <a:xfrm>
            <a:off x="-10094" y="223680"/>
            <a:ext cx="3625156" cy="841182"/>
            <a:chOff x="-10093" y="223680"/>
            <a:chExt cx="3625156" cy="841182"/>
          </a:xfrm>
        </p:grpSpPr>
        <p:sp>
          <p:nvSpPr>
            <p:cNvPr id="11" name="矩形 10"/>
            <p:cNvSpPr/>
            <p:nvPr/>
          </p:nvSpPr>
          <p:spPr>
            <a:xfrm>
              <a:off x="793836" y="223680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璀璨星语系列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-10093" y="757085"/>
              <a:ext cx="36251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超粗黑_GBK" panose="03000509000000000000" pitchFamily="65" charset="-122"/>
                  <a:ea typeface="方正超粗黑_GBK" panose="03000509000000000000" pitchFamily="65" charset="-122"/>
                </a:rPr>
                <a:t>BRIGHT STARLIGHT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endParaRPr>
            </a:p>
          </p:txBody>
        </p:sp>
      </p:grpSp>
      <p:pic>
        <p:nvPicPr>
          <p:cNvPr id="13" name="Picture 2" descr="C:\Users\Administrator\Desktop\4W4A3689-xiu.jpg"/>
          <p:cNvPicPr>
            <a:picLocks noChangeAspect="1" noChangeArrowheads="1"/>
          </p:cNvPicPr>
          <p:nvPr/>
        </p:nvPicPr>
        <p:blipFill>
          <a:blip r:embed="rId2"/>
          <a:srcRect l="41833" t="10689" r="5574" b="27569"/>
          <a:stretch>
            <a:fillRect/>
          </a:stretch>
        </p:blipFill>
        <p:spPr bwMode="auto">
          <a:xfrm>
            <a:off x="3615062" y="-26527"/>
            <a:ext cx="5528938" cy="6887938"/>
          </a:xfrm>
          <a:prstGeom prst="rect">
            <a:avLst/>
          </a:prstGeom>
          <a:noFill/>
        </p:spPr>
      </p:pic>
      <p:pic>
        <p:nvPicPr>
          <p:cNvPr id="11266" name="Picture 2" descr="C:\Users\Administrator\Desktop\华夫饼机-Q-0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4574" y="4334215"/>
            <a:ext cx="2807358" cy="2670888"/>
          </a:xfrm>
          <a:prstGeom prst="rect">
            <a:avLst/>
          </a:prstGeom>
          <a:noFill/>
        </p:spPr>
      </p:pic>
      <p:sp>
        <p:nvSpPr>
          <p:cNvPr id="15" name="矩形 14"/>
          <p:cNvSpPr/>
          <p:nvPr/>
        </p:nvSpPr>
        <p:spPr>
          <a:xfrm>
            <a:off x="3615062" y="316015"/>
            <a:ext cx="2864760" cy="64632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zh-CN" altLang="en-US" dirty="0" smtClean="0">
                <a:solidFill>
                  <a:srgbClr val="CC9900"/>
                </a:solidFill>
                <a:latin typeface="黑体" panose="02010609060101010101" charset="-122"/>
                <a:ea typeface="黑体" panose="02010609060101010101" charset="-122"/>
              </a:rPr>
              <a:t> 厨房新助手</a:t>
            </a:r>
            <a:endParaRPr lang="en-US" altLang="zh-CN" dirty="0" smtClean="0">
              <a:solidFill>
                <a:srgbClr val="CC990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dirty="0" smtClean="0">
                <a:solidFill>
                  <a:srgbClr val="CC9900"/>
                </a:solidFill>
                <a:latin typeface="黑体" panose="02010609060101010101" charset="-122"/>
                <a:ea typeface="黑体" panose="02010609060101010101" charset="-122"/>
              </a:rPr>
              <a:t> ——</a:t>
            </a:r>
            <a:r>
              <a:rPr lang="zh-CN" altLang="en-US" dirty="0" smtClean="0">
                <a:solidFill>
                  <a:srgbClr val="CC9900"/>
                </a:solidFill>
                <a:latin typeface="黑体" panose="02010609060101010101" charset="-122"/>
                <a:ea typeface="黑体" panose="02010609060101010101" charset="-122"/>
              </a:rPr>
              <a:t>给你的味蕾更多选择！</a:t>
            </a:r>
            <a:endParaRPr lang="zh-CN" altLang="en-US" dirty="0">
              <a:solidFill>
                <a:srgbClr val="CC99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7" name="Picture 3" descr="C:\Users\Administrator\Desktop\57-68-1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13650" y="-9939"/>
            <a:ext cx="1758950" cy="1279525"/>
          </a:xfrm>
          <a:prstGeom prst="rect">
            <a:avLst/>
          </a:prstGeom>
          <a:noFill/>
        </p:spPr>
      </p:pic>
      <p:sp>
        <p:nvSpPr>
          <p:cNvPr id="14" name="矩形 13"/>
          <p:cNvSpPr/>
          <p:nvPr/>
        </p:nvSpPr>
        <p:spPr>
          <a:xfrm>
            <a:off x="6643702" y="285728"/>
            <a:ext cx="1214446" cy="642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订购品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429772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4935</TotalTime>
  <Words>75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663</cp:revision>
  <dcterms:created xsi:type="dcterms:W3CDTF">2016-12-01T07:26:00Z</dcterms:created>
  <dcterms:modified xsi:type="dcterms:W3CDTF">2018-02-09T09:00:15Z</dcterms:modified>
</cp:coreProperties>
</file>