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36195" y="-27305"/>
            <a:ext cx="9217025" cy="6912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hape 70"/>
          <p:cNvSpPr/>
          <p:nvPr/>
        </p:nvSpPr>
        <p:spPr>
          <a:xfrm>
            <a:off x="6000760" y="2357430"/>
            <a:ext cx="3082581" cy="406265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389.00</a:t>
            </a:r>
          </a:p>
          <a:p>
            <a:pPr lvl="0" fontAlgn="auto">
              <a:lnSpc>
                <a:spcPct val="100000"/>
              </a:lnSpc>
            </a:pPr>
            <a:r>
              <a:rPr sz="16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288</a:t>
            </a:r>
            <a:r>
              <a:rPr sz="16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STHT75982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史丹利家用工具箱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135</a:t>
            </a:r>
            <a:r>
              <a:rPr lang="zh-CN" altLang="en-US" sz="16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件组套</a:t>
            </a:r>
            <a:endParaRPr lang="zh-CN" altLang="en-US" sz="16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 34×16×15cm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ABS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工程塑料等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2pcs/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箱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产品包含：</a:t>
            </a:r>
          </a:p>
          <a:p>
            <a:pPr lvl="0">
              <a:lnSpc>
                <a:spcPct val="150000"/>
              </a:lnSpc>
            </a:pPr>
            <a:r>
              <a:rPr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旋具头旋柄16件；公制六角扳手；水平尺；12oz 玻璃纤维锤；重型割刀；</a:t>
            </a:r>
          </a:p>
          <a:p>
            <a:pPr lvl="0">
              <a:lnSpc>
                <a:spcPct val="150000"/>
              </a:lnSpc>
            </a:pPr>
            <a:r>
              <a:rPr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旋具头旋柄；3m 卷尺；10件旋具头； 150mm 尖嘴钳；150mm 斜口钳 ；</a:t>
            </a:r>
          </a:p>
          <a:p>
            <a:pPr lvl="0">
              <a:lnSpc>
                <a:spcPct val="150000"/>
              </a:lnSpc>
            </a:pPr>
            <a:r>
              <a:rPr sz="12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216mm不锈钢弯柄剪刀；100件五金配件；13.5” 工具盒</a:t>
            </a:r>
          </a:p>
        </p:txBody>
      </p:sp>
      <p:pic>
        <p:nvPicPr>
          <p:cNvPr id="16" name="图片 15" descr="史丹利-06.png"/>
          <p:cNvPicPr>
            <a:picLocks noChangeAspect="1"/>
          </p:cNvPicPr>
          <p:nvPr/>
        </p:nvPicPr>
        <p:blipFill>
          <a:blip r:embed="rId2"/>
          <a:srcRect l="2803" t="4852" r="75959" b="90278"/>
          <a:stretch>
            <a:fillRect/>
          </a:stretch>
        </p:blipFill>
        <p:spPr>
          <a:xfrm>
            <a:off x="6948170" y="260350"/>
            <a:ext cx="1943735" cy="334010"/>
          </a:xfrm>
          <a:prstGeom prst="rect">
            <a:avLst/>
          </a:prstGeom>
        </p:spPr>
      </p:pic>
      <p:pic>
        <p:nvPicPr>
          <p:cNvPr id="14" name="图片 13" descr="史丹利-03.png"/>
          <p:cNvPicPr>
            <a:picLocks noChangeAspect="1"/>
          </p:cNvPicPr>
          <p:nvPr/>
        </p:nvPicPr>
        <p:blipFill>
          <a:blip r:embed="rId3"/>
          <a:srcRect b="77990"/>
          <a:stretch>
            <a:fillRect/>
          </a:stretch>
        </p:blipFill>
        <p:spPr>
          <a:xfrm>
            <a:off x="-45085" y="-14605"/>
            <a:ext cx="9221470" cy="1521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" y="1690370"/>
            <a:ext cx="5852795" cy="4445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" y="5165090"/>
            <a:ext cx="548195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65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70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462</cp:revision>
  <dcterms:created xsi:type="dcterms:W3CDTF">2016-12-01T07:26:00Z</dcterms:created>
  <dcterms:modified xsi:type="dcterms:W3CDTF">2018-02-09T07:22:33Z</dcterms:modified>
</cp:coreProperties>
</file>