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5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4W4A5808-xiu.jpg"/>
          <p:cNvPicPr>
            <a:picLocks noChangeAspect="1" noChangeArrowheads="1"/>
          </p:cNvPicPr>
          <p:nvPr/>
        </p:nvPicPr>
        <p:blipFill>
          <a:blip r:embed="rId2" cstate="print"/>
          <a:srcRect l="49869" t="23157" r="5279" b="1568"/>
          <a:stretch>
            <a:fillRect/>
          </a:stretch>
        </p:blipFill>
        <p:spPr bwMode="auto">
          <a:xfrm>
            <a:off x="0" y="0"/>
            <a:ext cx="5357818" cy="6858000"/>
          </a:xfrm>
          <a:prstGeom prst="rect">
            <a:avLst/>
          </a:prstGeom>
          <a:noFill/>
        </p:spPr>
      </p:pic>
      <p:sp>
        <p:nvSpPr>
          <p:cNvPr id="16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5857884" y="1357298"/>
            <a:ext cx="259083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LF-B079  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灵动 不锈钢双盖保温壶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218.00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65.00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1.0L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材质：不锈钢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+PP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9pcs/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双层真空不锈钢，保温保冷时效长。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一壶两盖，搭配不同功能盖，产品使用范围更广。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人体工学把手设计，使用更省力，美观实用。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2" name="Picture 4" descr="C:\Users\Administrator\Desktop\95-100爱家-0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214290"/>
            <a:ext cx="1282700" cy="527050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1212" y="4277710"/>
            <a:ext cx="1513463" cy="134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86644" y="4286256"/>
            <a:ext cx="1476402" cy="132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881147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4884</TotalTime>
  <Words>71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482</cp:revision>
  <dcterms:created xsi:type="dcterms:W3CDTF">2016-12-01T07:26:00Z</dcterms:created>
  <dcterms:modified xsi:type="dcterms:W3CDTF">2018-02-09T07:47:04Z</dcterms:modified>
</cp:coreProperties>
</file>