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3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Administrator\Desktop\4W4A8708.jpg"/>
          <p:cNvPicPr>
            <a:picLocks noChangeAspect="1" noChangeArrowheads="1"/>
          </p:cNvPicPr>
          <p:nvPr/>
        </p:nvPicPr>
        <p:blipFill>
          <a:blip r:embed="rId3"/>
          <a:srcRect t="18102" r="14206" b="11028"/>
          <a:stretch>
            <a:fillRect/>
          </a:stretch>
        </p:blipFill>
        <p:spPr bwMode="auto">
          <a:xfrm>
            <a:off x="3603728" y="0"/>
            <a:ext cx="5540272" cy="6861411"/>
          </a:xfrm>
          <a:prstGeom prst="rect">
            <a:avLst/>
          </a:prstGeom>
          <a:noFill/>
        </p:spPr>
      </p:pic>
      <p:sp>
        <p:nvSpPr>
          <p:cNvPr id="19" name="矩形 18"/>
          <p:cNvSpPr/>
          <p:nvPr/>
        </p:nvSpPr>
        <p:spPr>
          <a:xfrm>
            <a:off x="3603728" y="5958526"/>
            <a:ext cx="5540272" cy="461665"/>
          </a:xfrm>
          <a:prstGeom prst="rect">
            <a:avLst/>
          </a:prstGeom>
          <a:solidFill>
            <a:srgbClr val="F6DFA4"/>
          </a:soli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  <a:reflection blurRad="6350" stA="50000" endA="300" endPos="900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rgbClr val="F6DFA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dirty="0"/>
          </a:p>
        </p:txBody>
      </p:sp>
      <p:sp>
        <p:nvSpPr>
          <p:cNvPr id="70" name="Shape 70"/>
          <p:cNvSpPr/>
          <p:nvPr/>
        </p:nvSpPr>
        <p:spPr>
          <a:xfrm>
            <a:off x="347399" y="1256167"/>
            <a:ext cx="2916792" cy="4216539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米奇多彩假日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电热咖啡壶（迷你个人款）</a:t>
            </a:r>
          </a:p>
          <a:p>
            <a:pPr lvl="0">
              <a:lnSpc>
                <a:spcPct val="150000"/>
              </a:lnSpc>
            </a:pPr>
            <a:endParaRPr lang="en-US" altLang="zh-CN" sz="1100" dirty="0" smtClean="0">
              <a:solidFill>
                <a:schemeClr val="accent3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accent3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DSM-MF159</a:t>
            </a:r>
          </a:p>
          <a:p>
            <a:pPr lvl="0"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市场参考价：</a:t>
            </a:r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338.00</a:t>
            </a:r>
            <a:endParaRPr lang="zh-CN" altLang="en-US" sz="12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批发价：</a:t>
            </a:r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 82.00</a:t>
            </a:r>
            <a:endParaRPr lang="zh-CN" altLang="en-US" sz="12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300W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容量：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150mL</a:t>
            </a:r>
            <a:endParaRPr lang="en-US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装箱数：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6</a:t>
            </a:r>
            <a:r>
              <a:rPr 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功能简介</a:t>
            </a:r>
            <a:r>
              <a:rPr sz="11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一键式操作，更快加热，简单方便。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咖啡温度在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90-95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度，香醇口感保证。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无需滤纸，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90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秒即可享用香浓饮品。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4.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工作指示灯及自动断电防干烧，保护安全。</a:t>
            </a:r>
          </a:p>
        </p:txBody>
      </p:sp>
      <p:grpSp>
        <p:nvGrpSpPr>
          <p:cNvPr id="2" name="组合 16"/>
          <p:cNvGrpSpPr/>
          <p:nvPr/>
        </p:nvGrpSpPr>
        <p:grpSpPr>
          <a:xfrm>
            <a:off x="-10093" y="160826"/>
            <a:ext cx="3625156" cy="904036"/>
            <a:chOff x="-10093" y="160826"/>
            <a:chExt cx="3625156" cy="904036"/>
          </a:xfrm>
        </p:grpSpPr>
        <p:sp>
          <p:nvSpPr>
            <p:cNvPr id="15" name="矩形 14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rgbClr val="FFC000"/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5178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多彩假日系列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C000"/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COLORFUL HOLIDAY</a:t>
              </a:r>
              <a:endParaRPr lang="zh-CN" altLang="en-US" sz="1400" dirty="0">
                <a:solidFill>
                  <a:srgbClr val="FFC000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839080" y="5947237"/>
            <a:ext cx="31130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造型可爱，操作便捷</a:t>
            </a:r>
            <a:endParaRPr lang="zh-CN" altLang="en-US" sz="2400" dirty="0">
              <a:solidFill>
                <a:schemeClr val="accent3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077" name="Picture 5" descr="C:\Users\Administrator\Desktop\57-68-1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93139" y="117322"/>
            <a:ext cx="1758950" cy="1279525"/>
          </a:xfrm>
          <a:prstGeom prst="rect">
            <a:avLst/>
          </a:prstGeom>
          <a:noFill/>
        </p:spPr>
      </p:pic>
      <p:pic>
        <p:nvPicPr>
          <p:cNvPr id="3078" name="Picture 6" descr="C:\Users\Administrator\Desktop\Gradients for Illustrator 3-2-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2032" y="5173260"/>
            <a:ext cx="2327869" cy="1612170"/>
          </a:xfrm>
          <a:prstGeom prst="rect">
            <a:avLst/>
          </a:prstGeom>
          <a:noFill/>
        </p:spPr>
      </p:pic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500694" y="428604"/>
          <a:ext cx="928694" cy="4286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8694"/>
              </a:tblGrid>
              <a:tr h="42862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订购品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02233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4936</TotalTime>
  <Words>101</Words>
  <Application>Microsoft Office PowerPoint</Application>
  <PresentationFormat>全屏显示(4:3)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664</cp:revision>
  <dcterms:created xsi:type="dcterms:W3CDTF">2016-12-01T07:26:00Z</dcterms:created>
  <dcterms:modified xsi:type="dcterms:W3CDTF">2018-02-09T09:01:00Z</dcterms:modified>
</cp:coreProperties>
</file>