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4W4A8709.jpg"/>
          <p:cNvPicPr>
            <a:picLocks noChangeAspect="1" noChangeArrowheads="1"/>
          </p:cNvPicPr>
          <p:nvPr/>
        </p:nvPicPr>
        <p:blipFill>
          <a:blip r:embed="rId3"/>
          <a:srcRect l="5344" t="21081" r="7451" b="6883"/>
          <a:stretch>
            <a:fillRect/>
          </a:stretch>
        </p:blipFill>
        <p:spPr bwMode="auto">
          <a:xfrm>
            <a:off x="3603728" y="0"/>
            <a:ext cx="5540272" cy="6861411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3603728" y="5958526"/>
            <a:ext cx="5540272" cy="461665"/>
          </a:xfrm>
          <a:prstGeom prst="rect">
            <a:avLst/>
          </a:prstGeom>
          <a:solidFill>
            <a:srgbClr val="F6DFA4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6DF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28040" y="1202057"/>
            <a:ext cx="3170097" cy="42165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米奇多彩假日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电热咖啡壶（双杯分享款）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accent3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DSM-MF162</a:t>
            </a:r>
            <a:endParaRPr sz="1200" b="1" dirty="0">
              <a:solidFill>
                <a:schemeClr val="accent3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399.00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100.00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420W</a:t>
            </a: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300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mL</a:t>
            </a:r>
            <a:endParaRPr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8pcs/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一键式操作，更快加热，简单方便。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咖啡温度在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90-95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度，香醇口感保证。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无需滤纸，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90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秒即可享用香浓饮品。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工作指示灯及自动断电防干烧，保护安全。</a:t>
            </a:r>
            <a:endParaRPr sz="11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多彩假日系列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COLORFUL HOLIDAY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839080" y="5947237"/>
            <a:ext cx="3113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造型可爱，操作便捷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077" name="Picture 5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3139" y="117322"/>
            <a:ext cx="1758950" cy="1279525"/>
          </a:xfrm>
          <a:prstGeom prst="rect">
            <a:avLst/>
          </a:prstGeom>
          <a:noFill/>
        </p:spPr>
      </p:pic>
      <p:pic>
        <p:nvPicPr>
          <p:cNvPr id="3078" name="Picture 6" descr="C:\Users\Administrator\Desktop\Gradients for Illustrator 3-2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032" y="5173260"/>
            <a:ext cx="2327869" cy="161217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4572000" y="357166"/>
            <a:ext cx="114300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0760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4936</TotalTime>
  <Words>101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665</cp:revision>
  <dcterms:created xsi:type="dcterms:W3CDTF">2016-12-01T07:26:00Z</dcterms:created>
  <dcterms:modified xsi:type="dcterms:W3CDTF">2018-02-09T09:01:09Z</dcterms:modified>
</cp:coreProperties>
</file>