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4" name="矩形 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AD1303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2438" y="223680"/>
              <a:ext cx="2339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你好！米奇系列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-HI! MICKEY-</a:t>
              </a:r>
              <a:endParaRPr lang="zh-CN" altLang="en-US" sz="1400" dirty="0">
                <a:solidFill>
                  <a:srgbClr val="C00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8" name="Shape 67"/>
          <p:cNvSpPr/>
          <p:nvPr/>
        </p:nvSpPr>
        <p:spPr>
          <a:xfrm>
            <a:off x="328040" y="1243081"/>
            <a:ext cx="2913616" cy="53091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HI!MICKEY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天然陶瓷耐热砂锅</a:t>
            </a:r>
            <a:endParaRPr lang="en-US" altLang="zh-CN" sz="20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DSM-YF081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188.00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70.00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13×15×13cm    600mL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材质：锅身：耐热土，上盖：中温瓷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采用优质耐热陶土，经高温烧制， 满足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烹调过程中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500-20℃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反复的极热极冷考验。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特制耐热手柄，符合人体工学原理，易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拿易端，方便使用。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盖帽采用优质电木材质，不吸水、耐高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温、耐腐蚀、良好的绝缘性，有效防止烫伤。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与食物接触的陶瓷制品铅、镉溶出量允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许极限符合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GB 12651-2003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标准。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锅盖可做碗使用，一盖多用，美观实用。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4" name="Picture 3" descr="C:\Users\Administrator\Desktop\22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7666" y="1215508"/>
            <a:ext cx="4640600" cy="5136664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958512" y="5919987"/>
            <a:ext cx="3185487" cy="52451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58512" y="598284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释放食材原味道，营养不流失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28"/>
            <a:ext cx="91440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0074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170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666</cp:revision>
  <dcterms:created xsi:type="dcterms:W3CDTF">2016-12-01T07:26:00Z</dcterms:created>
  <dcterms:modified xsi:type="dcterms:W3CDTF">2018-02-09T09:01:18Z</dcterms:modified>
</cp:coreProperties>
</file>