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989689" y="5919987"/>
            <a:ext cx="4154311" cy="524519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4" name="矩形 3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AD1303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52438" y="223680"/>
              <a:ext cx="2339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你好！米奇系列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-HI! MICKEY-</a:t>
              </a:r>
              <a:endParaRPr lang="zh-CN" altLang="en-US" sz="1400" dirty="0">
                <a:solidFill>
                  <a:srgbClr val="C00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8" name="Shape 67"/>
          <p:cNvSpPr/>
          <p:nvPr/>
        </p:nvSpPr>
        <p:spPr>
          <a:xfrm>
            <a:off x="328040" y="1194290"/>
            <a:ext cx="2913616" cy="54399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HI!MICKEY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天然陶瓷耐热汤锅</a:t>
            </a:r>
          </a:p>
          <a:p>
            <a:pPr lvl="0">
              <a:lnSpc>
                <a:spcPct val="150000"/>
              </a:lnSpc>
            </a:pPr>
            <a:endParaRPr lang="en-US" sz="9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DSM-YF082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86.00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15×20.5×13cm    1.0L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材质：锅身：耐热土，上盖：中温瓷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采用优质耐热陶土，经高温烧制， 满足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烹调过程中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500-20℃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反复的极热极冷考验。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特制耐热手柄，符合人体工学原理，易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拿易端，方便使用。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盖帽采用优质电木材质，不吸水、耐高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温、耐腐蚀、良好的绝缘性，有效防止烫伤。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与食物接触的陶瓷制品铅、镉溶出量允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许极限符合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GB 12651-2003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标准。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锅盖可做碗使用，一盖多用，美观实用。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5" name="Picture 4" descr="C:\Users\Administrator\Desktop\23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1917" y="1252035"/>
            <a:ext cx="5067661" cy="5609376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5496847" y="598284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让做菜简单起来，让生活没好起来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5140" y="642918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5524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170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667</cp:revision>
  <dcterms:created xsi:type="dcterms:W3CDTF">2016-12-01T07:26:00Z</dcterms:created>
  <dcterms:modified xsi:type="dcterms:W3CDTF">2018-02-09T09:01:30Z</dcterms:modified>
</cp:coreProperties>
</file>