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3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5958512" y="5919987"/>
            <a:ext cx="3185487" cy="524519"/>
          </a:xfrm>
          <a:prstGeom prst="rect">
            <a:avLst/>
          </a:prstGeom>
          <a:solidFill>
            <a:srgbClr val="C00000"/>
          </a:solidFill>
          <a:ln w="25400" cap="flat">
            <a:noFill/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Shape 66"/>
          <p:cNvSpPr/>
          <p:nvPr/>
        </p:nvSpPr>
        <p:spPr>
          <a:xfrm>
            <a:off x="-10094" y="1041273"/>
            <a:ext cx="3613822" cy="58201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grpSp>
        <p:nvGrpSpPr>
          <p:cNvPr id="3" name="组合 16"/>
          <p:cNvGrpSpPr/>
          <p:nvPr/>
        </p:nvGrpSpPr>
        <p:grpSpPr>
          <a:xfrm>
            <a:off x="-10093" y="160826"/>
            <a:ext cx="3625156" cy="904036"/>
            <a:chOff x="-10093" y="160826"/>
            <a:chExt cx="3625156" cy="904036"/>
          </a:xfrm>
        </p:grpSpPr>
        <p:sp>
          <p:nvSpPr>
            <p:cNvPr id="4" name="矩形 3"/>
            <p:cNvSpPr/>
            <p:nvPr/>
          </p:nvSpPr>
          <p:spPr>
            <a:xfrm>
              <a:off x="0" y="160826"/>
              <a:ext cx="3603728" cy="582470"/>
            </a:xfrm>
            <a:prstGeom prst="rect">
              <a:avLst/>
            </a:prstGeom>
            <a:solidFill>
              <a:srgbClr val="AD1303"/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52438" y="223680"/>
              <a:ext cx="233910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你好！米奇系列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-10093" y="757085"/>
              <a:ext cx="36251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C00000"/>
                  </a:solidFill>
                  <a:latin typeface="方正超粗黑_GBK" panose="03000509000000000000" pitchFamily="65" charset="-122"/>
                  <a:ea typeface="方正超粗黑_GBK" panose="03000509000000000000" pitchFamily="65" charset="-122"/>
                </a:rPr>
                <a:t>-HI! MICKEY-</a:t>
              </a:r>
              <a:endParaRPr lang="zh-CN" altLang="en-US" sz="1400" dirty="0">
                <a:solidFill>
                  <a:srgbClr val="C00000"/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endParaRPr>
            </a:p>
          </p:txBody>
        </p:sp>
      </p:grpSp>
      <p:sp>
        <p:nvSpPr>
          <p:cNvPr id="8" name="Shape 67"/>
          <p:cNvSpPr/>
          <p:nvPr/>
        </p:nvSpPr>
        <p:spPr>
          <a:xfrm>
            <a:off x="328040" y="1166138"/>
            <a:ext cx="2913616" cy="546303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2000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</a:rPr>
              <a:t>HI!MICKEY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</a:rPr>
              <a:t>天然陶瓷耐热奶锅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rgbClr val="78492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 smtClean="0">
                <a:solidFill>
                  <a:srgbClr val="78492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100" b="1" dirty="0" smtClean="0">
                <a:solidFill>
                  <a:srgbClr val="78492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DSM-YF083</a:t>
            </a:r>
            <a:endParaRPr sz="1100" b="1" dirty="0">
              <a:solidFill>
                <a:srgbClr val="78492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298.00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100.00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规格：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17×32×13cm    1.0L 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材质：锅身：耐热土，上盖：中温瓷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装箱明细：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4pcs/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altLang="zh-CN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1. 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采用优质耐热陶土，经高温烧制， 满足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烹调过程中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500-20℃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反复的极热极冷考验。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2. 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特制耐热手柄，符合人体工学原理，易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拿易端，方便使用。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3. 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盖帽采用优质电木材质，不吸水、耐高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温、耐腐蚀、良好的绝缘性，有效防止烫伤。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4. 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与食物接触的陶瓷制品铅、镉溶出量允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许极限符合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GB 12651-2003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标准。 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5.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锅盖可做碗使用，一盖多用，美观实用。</a:t>
            </a:r>
          </a:p>
        </p:txBody>
      </p:sp>
      <p:pic>
        <p:nvPicPr>
          <p:cNvPr id="15" name="Picture 5" descr="C:\Users\Administrator\Desktop\24-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641" y="2063758"/>
            <a:ext cx="5435360" cy="3258255"/>
          </a:xfrm>
          <a:prstGeom prst="rect">
            <a:avLst/>
          </a:prstGeom>
          <a:noFill/>
        </p:spPr>
      </p:pic>
      <p:sp>
        <p:nvSpPr>
          <p:cNvPr id="16" name="矩形 15"/>
          <p:cNvSpPr/>
          <p:nvPr/>
        </p:nvSpPr>
        <p:spPr>
          <a:xfrm>
            <a:off x="6627926" y="5982841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小巧实用，便捷时尚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86446" y="714356"/>
            <a:ext cx="914400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订购品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60355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4936</TotalTime>
  <Words>167</Words>
  <Application>Microsoft Office PowerPoint</Application>
  <PresentationFormat>全屏显示(4:3)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668</cp:revision>
  <dcterms:created xsi:type="dcterms:W3CDTF">2016-12-01T07:26:00Z</dcterms:created>
  <dcterms:modified xsi:type="dcterms:W3CDTF">2018-02-09T09:01:40Z</dcterms:modified>
</cp:coreProperties>
</file>