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FE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85836" y="1325107"/>
            <a:ext cx="3287023" cy="553997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缤纷涂鸦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运动储物杯</a:t>
            </a:r>
            <a:r>
              <a:rPr lang="en-US" altLang="zh-CN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运动冷感吸汗毛巾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DSM-KF137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108.00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规格：杯子：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25.5×11cm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毛巾：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100×31cm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850mL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材质：杯子：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    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毛巾：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50%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涤纶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+50%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尼龙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外观新颖时尚，食品级材质，安全、环保。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杯子底部可放置吸汗毛巾等小件物品。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大容量设计，运动休闲均适用。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瓶身内设搅拌球，加速食材迅速充分溶解。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5.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配运动冷感吸汗毛巾搭配使用，随时随地享受运动乐趣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缤纷涂鸦系列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FUNNY GRAFFITI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849472" y="6108601"/>
            <a:ext cx="2931456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随时随地享受运动乐趣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245" name="Picture 5" descr="C:\Users\Administrator\Desktop\57-68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5050" y="45582"/>
            <a:ext cx="1758950" cy="1279525"/>
          </a:xfrm>
          <a:prstGeom prst="rect">
            <a:avLst/>
          </a:prstGeom>
          <a:noFill/>
        </p:spPr>
      </p:pic>
      <p:pic>
        <p:nvPicPr>
          <p:cNvPr id="17" name="图片 16" descr="DSM-KF1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773" y="1064862"/>
            <a:ext cx="3683695" cy="465172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29190" y="428604"/>
            <a:ext cx="1571636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季节性备货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550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4936</TotalTime>
  <Words>141</Words>
  <Application>Microsoft Office PowerPoint</Application>
  <PresentationFormat>全屏显示(4:3)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669</cp:revision>
  <dcterms:created xsi:type="dcterms:W3CDTF">2016-12-01T07:26:00Z</dcterms:created>
  <dcterms:modified xsi:type="dcterms:W3CDTF">2018-02-09T09:01:52Z</dcterms:modified>
</cp:coreProperties>
</file>