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4W4A7734.jpg"/>
          <p:cNvPicPr>
            <a:picLocks noChangeAspect="1" noChangeArrowheads="1"/>
          </p:cNvPicPr>
          <p:nvPr/>
        </p:nvPicPr>
        <p:blipFill>
          <a:blip r:embed="rId3"/>
          <a:srcRect l="7502" t="5465" r="10940" b="3069"/>
          <a:stretch>
            <a:fillRect/>
          </a:stretch>
        </p:blipFill>
        <p:spPr bwMode="auto">
          <a:xfrm>
            <a:off x="3603728" y="0"/>
            <a:ext cx="5540272" cy="6858000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1294228"/>
            <a:ext cx="3170097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欢乐假日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多功能中号抱枕（含披肩）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DSM-KF120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规格：抱枕：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30×30cm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披肩：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140×80cm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材质：色丁布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春亚纺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棉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多功能抱枕，集抱枕、腰垫、披肩于一体；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柔软舒适，实用性强；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一物多用，易收纳，不占地方。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82616" y="5927075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时尚设计，温暖治愈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7659" y="223680"/>
            <a:ext cx="1758950" cy="1279525"/>
          </a:xfrm>
          <a:prstGeom prst="rect">
            <a:avLst/>
          </a:prstGeom>
          <a:noFill/>
        </p:spPr>
      </p:pic>
      <p:pic>
        <p:nvPicPr>
          <p:cNvPr id="5123" name="Picture 3" descr="C:\Users\Administrator\Desktop\DSM-KF12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1082" y="4611546"/>
            <a:ext cx="2181007" cy="224645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072066" y="500042"/>
            <a:ext cx="91440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633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100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670</cp:revision>
  <dcterms:created xsi:type="dcterms:W3CDTF">2016-12-01T07:26:00Z</dcterms:created>
  <dcterms:modified xsi:type="dcterms:W3CDTF">2018-02-09T09:02:00Z</dcterms:modified>
</cp:coreProperties>
</file>