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4W4A8765-xiu.jpg"/>
          <p:cNvPicPr>
            <a:picLocks noChangeAspect="1" noChangeArrowheads="1"/>
          </p:cNvPicPr>
          <p:nvPr/>
        </p:nvPicPr>
        <p:blipFill>
          <a:blip r:embed="rId3"/>
          <a:srcRect l="13055" t="8667" r="12613"/>
          <a:stretch>
            <a:fillRect/>
          </a:stretch>
        </p:blipFill>
        <p:spPr bwMode="auto">
          <a:xfrm>
            <a:off x="3615062" y="0"/>
            <a:ext cx="5528938" cy="6861411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6DF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328040" y="1107066"/>
            <a:ext cx="3076342" cy="47243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欢乐假日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舒憩伴眠二件套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DSM-KF121</a:t>
            </a:r>
            <a:endParaRPr sz="1200" b="1" dirty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138.00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40.00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规格：抱枕：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37×30cm   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眼罩：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30×11.5cm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材质：超柔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棉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棉布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海绵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采用超柔面料，丝滑舒适，造型奇趣可爱；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、眼罩设有人性化可调节松紧带，舒适透气；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、三合一功能手指抱枕，可以作为腰垫、抱枕或捂手枕；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、趣味与实用一体，多场合适用，舒憩伴眠必备佳品。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多彩假日系列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COLORFUL HOLIDAY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3077" name="Picture 5" descr="C:\Users\Administrator\Desktop\57-68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7659" y="223680"/>
            <a:ext cx="1758950" cy="127952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7941" y="5741323"/>
            <a:ext cx="2546875" cy="96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6259072" y="6068511"/>
            <a:ext cx="250698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奇趣造型，丝滑舒适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7752" y="428604"/>
            <a:ext cx="91440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6402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127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671</cp:revision>
  <dcterms:created xsi:type="dcterms:W3CDTF">2016-12-01T07:26:00Z</dcterms:created>
  <dcterms:modified xsi:type="dcterms:W3CDTF">2018-02-09T09:02:10Z</dcterms:modified>
</cp:coreProperties>
</file>