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9793" y="0"/>
            <a:ext cx="6514207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3" name="Rectangle 2"/>
          <p:cNvSpPr/>
          <p:nvPr/>
        </p:nvSpPr>
        <p:spPr bwMode="auto">
          <a:xfrm>
            <a:off x="-8929" y="0"/>
            <a:ext cx="3632150" cy="6858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</p:spPr>
        <p:txBody>
          <a:bodyPr lIns="0" tIns="0" rIns="0" bIns="0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5437" y="2932286"/>
            <a:ext cx="1141883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5816" y="1635250"/>
            <a:ext cx="1271364" cy="1355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91351" y="2724671"/>
            <a:ext cx="1283643" cy="1567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9" name="Rectangle 8"/>
          <p:cNvSpPr/>
          <p:nvPr/>
        </p:nvSpPr>
        <p:spPr bwMode="auto">
          <a:xfrm>
            <a:off x="573733" y="1311548"/>
            <a:ext cx="2301912" cy="36440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1500" dirty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米奇缤纷乐园</a:t>
            </a:r>
            <a:r>
              <a:rPr lang="en-US" altLang="zh-CN" sz="1500" dirty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1500" dirty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真空保温杯</a:t>
            </a:r>
          </a:p>
          <a:p>
            <a:pPr algn="l"/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DSM-1603</a:t>
            </a:r>
          </a:p>
          <a:p>
            <a:pPr algn="l"/>
            <a:endParaRPr lang="en-US" altLang="zh-CN" sz="1500" dirty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市场参考价格：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155.00</a:t>
            </a: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批发价：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37.00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规格：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7×7×17.5cm 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容量：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450mL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材质：不锈钢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+PP+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硅胶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装箱明细：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48pcs/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食品级材质制作，环保健康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防烫口设计，贴心呵护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冰隔隔层设计，畅想冷饮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双层抽真空保温，保温持久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硅胶挂绳，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携带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方便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0255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3733" y="4874531"/>
            <a:ext cx="2163217" cy="4275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357686" y="285728"/>
            <a:ext cx="120015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15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70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672</cp:revision>
  <dcterms:created xsi:type="dcterms:W3CDTF">2016-12-01T07:26:00Z</dcterms:created>
  <dcterms:modified xsi:type="dcterms:W3CDTF">2018-02-09T09:02:20Z</dcterms:modified>
</cp:coreProperties>
</file>