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3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76"/>
          <p:cNvSpPr/>
          <p:nvPr/>
        </p:nvSpPr>
        <p:spPr>
          <a:xfrm>
            <a:off x="0" y="1371599"/>
            <a:ext cx="3613822" cy="54898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80145" y="1688123"/>
            <a:ext cx="3024238" cy="495520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迪士尼 勿忘我蓝</a:t>
            </a:r>
          </a:p>
          <a:p>
            <a:pPr lvl="0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沐浴套装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 </a:t>
            </a:r>
            <a:r>
              <a:rPr 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DSM-YE056</a:t>
            </a:r>
            <a:endParaRPr sz="1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128.00</a:t>
            </a:r>
            <a:endParaRPr sz="1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38.00</a:t>
            </a:r>
            <a:endParaRPr sz="1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剑麻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+100%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涤纶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+PE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产品尺寸：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剑麻细毛巾拉背带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:35×8×78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cm</a:t>
            </a: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        浴花椭圆片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:13×18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cm</a:t>
            </a: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        米奇沐浴球：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12×11.2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cm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20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2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天然剑麻搓背带，独特卡通造型沐浴球，掌握式设计起泡浴花，满足家庭成员不同的沐浴需要，带来非凡的沐浴享受。</a:t>
            </a:r>
          </a:p>
          <a:p>
            <a:pPr lvl="0">
              <a:lnSpc>
                <a:spcPct val="150000"/>
              </a:lnSpc>
            </a:pPr>
            <a:endParaRPr sz="1100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4" name="图片 13" descr="系列-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1189"/>
            <a:ext cx="3613822" cy="988959"/>
          </a:xfrm>
          <a:prstGeom prst="rect">
            <a:avLst/>
          </a:prstGeom>
        </p:spPr>
      </p:pic>
      <p:pic>
        <p:nvPicPr>
          <p:cNvPr id="17410" name="Picture 2" descr="C:\Users\Administrator\Desktop\PPT图\4W4A3249-修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3822" y="0"/>
            <a:ext cx="5530178" cy="68580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4000496" y="285728"/>
            <a:ext cx="1200152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9220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4937</TotalTime>
  <Words>91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673</cp:revision>
  <dcterms:created xsi:type="dcterms:W3CDTF">2016-12-01T07:26:00Z</dcterms:created>
  <dcterms:modified xsi:type="dcterms:W3CDTF">2018-02-09T09:02:30Z</dcterms:modified>
</cp:coreProperties>
</file>