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5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4W4A5808-xiu.jpg"/>
          <p:cNvPicPr>
            <a:picLocks noChangeAspect="1" noChangeArrowheads="1"/>
          </p:cNvPicPr>
          <p:nvPr/>
        </p:nvPicPr>
        <p:blipFill>
          <a:blip r:embed="rId2" cstate="print"/>
          <a:srcRect l="13390" t="23157" r="41759" b="1568"/>
          <a:stretch>
            <a:fillRect/>
          </a:stretch>
        </p:blipFill>
        <p:spPr bwMode="auto">
          <a:xfrm>
            <a:off x="0" y="0"/>
            <a:ext cx="5357818" cy="6858000"/>
          </a:xfrm>
          <a:prstGeom prst="rect">
            <a:avLst/>
          </a:prstGeom>
          <a:noFill/>
        </p:spPr>
      </p:pic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5857884" y="1357298"/>
            <a:ext cx="259083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LF-B080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灵动 不锈钢水滴保温杯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148.00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42.00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330mL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304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不锈钢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Tritan+PP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24pcs/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产品采用优质原材料，使用安全放心。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可拆卸茶隔，专为泡茶设计。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不锈钢双层真空工艺，有效锁温。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2" name="Picture 4" descr="C:\Users\Administrator\Desktop\95-100爱家-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214290"/>
            <a:ext cx="1282700" cy="527050"/>
          </a:xfrm>
          <a:prstGeom prst="rect">
            <a:avLst/>
          </a:prstGeom>
          <a:noFill/>
        </p:spPr>
      </p:pic>
      <p:pic>
        <p:nvPicPr>
          <p:cNvPr id="3075" name="Picture 3" descr="C:\Users\Administrator\Desktop\4W4A2607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7884" y="4071942"/>
            <a:ext cx="1143008" cy="2586056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00892" y="5136392"/>
            <a:ext cx="1714512" cy="136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51669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Words>58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483</cp:revision>
  <dcterms:created xsi:type="dcterms:W3CDTF">2016-12-01T07:26:00Z</dcterms:created>
  <dcterms:modified xsi:type="dcterms:W3CDTF">2018-02-09T07:47:25Z</dcterms:modified>
</cp:coreProperties>
</file>