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4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76"/>
          <p:cNvSpPr/>
          <p:nvPr/>
        </p:nvSpPr>
        <p:spPr>
          <a:xfrm>
            <a:off x="0" y="1371599"/>
            <a:ext cx="3613822" cy="54898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573024" y="1702191"/>
            <a:ext cx="2634410" cy="450892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迪士尼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Frozen </a:t>
            </a:r>
          </a:p>
          <a:p>
            <a:pPr lvl="0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破冰机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/>
            <a:endParaRPr lang="en-US" sz="1100" dirty="0" smtClean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/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 </a:t>
            </a:r>
            <a:r>
              <a:rPr 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DSM-DE025</a:t>
            </a:r>
            <a:endParaRPr sz="1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168.00</a:t>
            </a:r>
            <a:endParaRPr sz="1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70.00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ABS+AS+PP+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不锈钢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产品尺寸：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16.2×16.2×26 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cm</a:t>
            </a: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1.0L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2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、食品级材质，使用安全放心。 </a:t>
            </a:r>
            <a:endParaRPr lang="en-US" altLang="zh-CN" sz="12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、时尚外观设计，简约大方。 </a:t>
            </a:r>
            <a:endParaRPr lang="en-US" altLang="zh-CN" sz="12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、手摇式碎冰，充分破碎冰块，冰沙细腻，颗粒感强。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4" name="图片 13" descr="系列-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25" y="211189"/>
            <a:ext cx="3613822" cy="988959"/>
          </a:xfrm>
          <a:prstGeom prst="rect">
            <a:avLst/>
          </a:prstGeom>
        </p:spPr>
      </p:pic>
      <p:pic>
        <p:nvPicPr>
          <p:cNvPr id="6146" name="Picture 2" descr="C:\Users\Administrator\Desktop\PPT图\4W4A3014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2978" y="752698"/>
            <a:ext cx="3181715" cy="6105302"/>
          </a:xfrm>
          <a:prstGeom prst="rect">
            <a:avLst/>
          </a:prstGeom>
          <a:noFill/>
        </p:spPr>
      </p:pic>
      <p:pic>
        <p:nvPicPr>
          <p:cNvPr id="6147" name="Picture 3" descr="C:\Users\Administrator\Desktop\PPT图\4W4A3022-修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4694" y="2971241"/>
            <a:ext cx="1839818" cy="3542104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643702" y="428604"/>
            <a:ext cx="91440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6098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4938</TotalTime>
  <Words>75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674</cp:revision>
  <dcterms:created xsi:type="dcterms:W3CDTF">2016-12-01T07:26:00Z</dcterms:created>
  <dcterms:modified xsi:type="dcterms:W3CDTF">2018-02-09T09:03:25Z</dcterms:modified>
</cp:coreProperties>
</file>