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TA010101010ZZ场景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195689" cy="6858000"/>
          </a:xfrm>
          <a:prstGeom prst="rect">
            <a:avLst/>
          </a:prstGeom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616266" y="2071678"/>
            <a:ext cx="3071834" cy="4764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398.00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多样屋妙厨铁板烧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含隔热手套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TA010101010ZZ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产品重量：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3.15KG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电源线长度：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220V~50HZ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1200W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材质：外壳：冷轧钢板   平盘：铝合金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微波手套：棉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41×29×19.5cm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清单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盖子*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，主机*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，平盘*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，电源线*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，木铲*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，隔热手套（玫红色）*</a:t>
            </a:r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defRPr/>
            </a:pPr>
            <a:endParaRPr lang="en-US" altLang="zh-CN" sz="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烧烤平盘：烧肉、肉排、饺子、薄饼让你每天早晨在食物香味中苏醒，每天活力从美味早餐开始。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多样屋妙厨铁板烧，从保温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~250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度调节火力，使食材能够找到适合的温度，智能恒温，使用安心。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一体式加热管，加热迅速且耐用，让美食不需等待。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两边把手设计，更易拿握且防烫隔热。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木铲尾部特意削薄处理，用于拿起烤盘。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底部四角防滑设计及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45°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倾斜散热孔。</a:t>
            </a:r>
          </a:p>
          <a:p>
            <a:pPr algn="just"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烤盘配件只需取下即可用水整个冲洗，用干燥的布轻轻擦拭主机污垢，请勿将主机整个清洗，以免造成内部零件破损造成安全隐患。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图片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70" y="714356"/>
            <a:ext cx="2738755" cy="13011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2367" y="949306"/>
            <a:ext cx="25442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多样屋妙厨铁板烧</a:t>
            </a:r>
            <a:endParaRPr lang="en-US" altLang="zh-CN" sz="225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为美食创造一个有爱的空间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105-106多样屋-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9245" y="5406390"/>
            <a:ext cx="3616325" cy="1223010"/>
          </a:xfrm>
          <a:prstGeom prst="rect">
            <a:avLst/>
          </a:prstGeom>
        </p:spPr>
      </p:pic>
      <p:pic>
        <p:nvPicPr>
          <p:cNvPr id="20" name="图片 19" descr="105-106多样屋-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352" y="214292"/>
            <a:ext cx="1155058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252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675</cp:revision>
  <dcterms:created xsi:type="dcterms:W3CDTF">2016-12-01T07:26:00Z</dcterms:created>
  <dcterms:modified xsi:type="dcterms:W3CDTF">2018-02-11T01:38:02Z</dcterms:modified>
</cp:coreProperties>
</file>