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4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5D5D5D"/>
              </a:clrFrom>
              <a:clrTo>
                <a:srgbClr val="5D5D5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2" y="714356"/>
            <a:ext cx="1610321" cy="11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 descr="E:\WORK\201710 目录\PPT\201710 多样屋\TA040301007ZZ- 02 -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219700" cy="6859588"/>
          </a:xfrm>
          <a:prstGeom prst="rect">
            <a:avLst/>
          </a:prstGeom>
          <a:noFill/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357818" y="1928802"/>
            <a:ext cx="333028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88.00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40.00</a:t>
            </a:r>
          </a:p>
          <a:p>
            <a:pPr>
              <a:defRPr/>
            </a:pPr>
            <a:endParaRPr lang="en-US" altLang="zh-CN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多样屋 蓝颜 旅行茶杯套组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TA040301007ZZ</a:t>
            </a:r>
          </a:p>
          <a:p>
            <a:pPr>
              <a:defRPr/>
            </a:pP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规格：上杯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下杯：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150ML</a:t>
            </a:r>
          </a:p>
          <a:p>
            <a:pPr>
              <a:defRPr/>
            </a:pP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材质：彩晶瓷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强化瓷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+EVA+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硅胶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20pcs/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便携装功夫茶组，小巧轻便，享茶随时随地。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带提手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冲压盒，另含硅胶杯垫，安全出行，美观时尚。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彩晶瓷工艺，缤纷色彩源自陶土，高温烧制，外层透明釉保护，更健康。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差旅必备，经济实用。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E:\WORK\201710 目录\PPT\201710 多样屋\99-100-03 02-0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0892" y="142852"/>
            <a:ext cx="1908175" cy="792163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29256" y="5500702"/>
            <a:ext cx="2427282" cy="70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50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4939</TotalTime>
  <Words>102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676</cp:revision>
  <dcterms:created xsi:type="dcterms:W3CDTF">2016-12-01T07:26:00Z</dcterms:created>
  <dcterms:modified xsi:type="dcterms:W3CDTF">2018-02-11T01:38:18Z</dcterms:modified>
</cp:coreProperties>
</file>