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201710 目录\PPT\201710 多样屋\TA040201009ZZ TA010302028ZZ - RGB 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5219700" cy="6859588"/>
          </a:xfrm>
          <a:prstGeom prst="rect">
            <a:avLst/>
          </a:prstGeom>
          <a:noFill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143116"/>
            <a:ext cx="30718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118.00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 一壶四杯组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TA040201009ZZ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规格：壶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2L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；杯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320mL</a:t>
            </a:r>
            <a:r>
              <a:rPr lang="en-US" altLang="zh-CN" sz="1000" dirty="0" smtClean="0"/>
              <a:t>×4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PP+AS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6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优质材料制成，壶身通透，无毒无味，实用安心。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轻按壶盖上方翻片即可开启加水口，无需整盖打开，加水更便捷。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可放置于冰箱侧门，空间利用更充分。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冷热多用，可装冷水、热水、果汁等。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pic>
        <p:nvPicPr>
          <p:cNvPr id="5123" name="Picture 3" descr="E:\WORK\201710 目录\PPT\201710 多样屋\TA040201009ZZ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000" y="4500570"/>
            <a:ext cx="2772620" cy="2109784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714356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40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94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677</cp:revision>
  <dcterms:created xsi:type="dcterms:W3CDTF">2016-12-01T07:26:00Z</dcterms:created>
  <dcterms:modified xsi:type="dcterms:W3CDTF">2018-02-11T01:38:31Z</dcterms:modified>
</cp:coreProperties>
</file>