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4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72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t="5329" b="1932"/>
          <a:stretch>
            <a:fillRect/>
          </a:stretch>
        </p:blipFill>
        <p:spPr bwMode="auto">
          <a:xfrm>
            <a:off x="0" y="0"/>
            <a:ext cx="519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616266" y="2535866"/>
            <a:ext cx="307183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158.00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70.00</a:t>
            </a:r>
          </a:p>
          <a:p>
            <a:pPr>
              <a:defRPr/>
            </a:pP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多样屋 功夫茶具组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TA040301008ZZ</a:t>
            </a:r>
          </a:p>
          <a:p>
            <a:pPr>
              <a:defRPr/>
            </a:pP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规格：茶壶：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110ML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；茶杯：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50ML;</a:t>
            </a:r>
          </a:p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茶盘：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寸；橡木托：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寸；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材质：强化瓷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橡木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12pcs/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橡木盘与陶瓷底座结合，厚重大气。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一壶二杯组合搭配，优质陶土高温烧制，品味上乘。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茶杯轻薄透光，保留茶汁原有芳香。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简约小巧，适用于各种场合使用。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E:\WORK\201710 目录\PPT\201710 多样屋\99-100-03 02-0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00892" y="142852"/>
            <a:ext cx="1908175" cy="792163"/>
          </a:xfrm>
          <a:prstGeom prst="rect">
            <a:avLst/>
          </a:prstGeom>
          <a:noFill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5D5D5D"/>
              </a:clrFrom>
              <a:clrTo>
                <a:srgbClr val="5D5D5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43570" y="1214422"/>
            <a:ext cx="1666860" cy="1158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1084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4940</TotalTime>
  <Words>91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678</cp:revision>
  <dcterms:created xsi:type="dcterms:W3CDTF">2016-12-01T07:26:00Z</dcterms:created>
  <dcterms:modified xsi:type="dcterms:W3CDTF">2018-02-11T01:39:16Z</dcterms:modified>
</cp:coreProperties>
</file>