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4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5D5D5D"/>
              </a:clrFrom>
              <a:clrTo>
                <a:srgbClr val="5D5D5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9256" y="1214422"/>
            <a:ext cx="2061859" cy="15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 descr="E:\WORK\201710 目录\PPT\201710 多样屋\TA040201009ZZ TA010302028ZZ - RG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219700" cy="6859588"/>
          </a:xfrm>
          <a:prstGeom prst="rect">
            <a:avLst/>
          </a:prstGeom>
          <a:noFill/>
        </p:spPr>
      </p:pic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616266" y="2721960"/>
            <a:ext cx="307183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56.00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25.00</a:t>
            </a:r>
          </a:p>
          <a:p>
            <a:pPr>
              <a:defRPr/>
            </a:pPr>
            <a:endParaRPr lang="en-US" altLang="zh-CN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多样屋 雅致 便携提手餐桶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TA010302028ZZ</a:t>
            </a:r>
          </a:p>
          <a:p>
            <a:pPr>
              <a:defRPr/>
            </a:pP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350+75mL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+PP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30pcs/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6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隐藏式提手，可随时叠放，节省空间。</a:t>
            </a:r>
            <a:endParaRPr lang="en-US" altLang="zh-CN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特别增加密封盖，可有效保鲜防漏。</a:t>
            </a:r>
            <a:endParaRPr lang="en-US" altLang="zh-CN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内胆采用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不锈钢，使用安心。</a:t>
            </a:r>
            <a:endParaRPr lang="en-US" altLang="zh-CN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小巧、方便携带。</a:t>
            </a:r>
            <a:endParaRPr lang="en-US" altLang="zh-CN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盖子内设收纳小餐勺，随时随地享用美味。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E:\WORK\201710 目录\PPT\201710 多样屋\99-100-03 02-0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0892" y="142852"/>
            <a:ext cx="1908175" cy="792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24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4940</TotalTime>
  <Words>79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679</cp:revision>
  <dcterms:created xsi:type="dcterms:W3CDTF">2016-12-01T07:26:00Z</dcterms:created>
  <dcterms:modified xsi:type="dcterms:W3CDTF">2018-02-11T01:39:33Z</dcterms:modified>
</cp:coreProperties>
</file>