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WORK\201710 目录\PPT\201710 多样屋\TA040101018ZZ TA040101015ZZ - RGB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188.00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 不锈钢真空旅行壶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TA040101018ZZ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+PP+TPE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不锈钢材质，健康安全。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壶盖可单独使用，内旋塞，有效锁温。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硅胶提手，可伸缩，美观省力。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642918"/>
            <a:ext cx="3071834" cy="96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等腰三角形 9"/>
          <p:cNvSpPr/>
          <p:nvPr/>
        </p:nvSpPr>
        <p:spPr>
          <a:xfrm rot="-3600000">
            <a:off x="2484000" y="1394174"/>
            <a:ext cx="169551" cy="14616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61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681</cp:revision>
  <dcterms:created xsi:type="dcterms:W3CDTF">2016-12-01T07:26:00Z</dcterms:created>
  <dcterms:modified xsi:type="dcterms:W3CDTF">2018-02-11T01:40:28Z</dcterms:modified>
</cp:coreProperties>
</file>