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WORK\201710 目录\PPT\201710 多样屋\TA040101018ZZ TA040101015ZZ - 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19700" cy="6859588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1214422"/>
            <a:ext cx="206185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266" y="2721960"/>
            <a:ext cx="30718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126.00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本色生活 保温弹盖提手杯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TA040101015ZZ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470mL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30pcs/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内外双层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不锈钢，具有优良的保温功能。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弹跳开关，开启方便。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附提手，携带便捷。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642918"/>
            <a:ext cx="3071834" cy="96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等腰三角形 9"/>
          <p:cNvSpPr/>
          <p:nvPr/>
        </p:nvSpPr>
        <p:spPr>
          <a:xfrm rot="-3600000">
            <a:off x="3024223" y="1394174"/>
            <a:ext cx="169551" cy="1461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4941</TotalTime>
  <Words>56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682</cp:revision>
  <dcterms:created xsi:type="dcterms:W3CDTF">2016-12-01T07:26:00Z</dcterms:created>
  <dcterms:modified xsi:type="dcterms:W3CDTF">2018-02-11T01:40:43Z</dcterms:modified>
</cp:coreProperties>
</file>