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4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WORK\201710 目录\PPT\201710 多样屋\TA040101016ZZ TA040101013ZZ - 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19700" cy="6859588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5D5D5D"/>
              </a:clrFrom>
              <a:clrTo>
                <a:srgbClr val="5D5D5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9256" y="1214422"/>
            <a:ext cx="2061859" cy="15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616266" y="2721960"/>
            <a:ext cx="307183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139.00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55.00</a:t>
            </a:r>
          </a:p>
          <a:p>
            <a:pPr>
              <a:defRPr/>
            </a:pPr>
            <a:endParaRPr lang="en-US" altLang="zh-CN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多样屋 雅致 保温办公杯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TA040101013ZZ</a:t>
            </a:r>
          </a:p>
          <a:p>
            <a:pPr>
              <a:defRPr/>
            </a:pP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400mL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+PP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30pcs/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6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内外双层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不锈钢，具有优良的保温功能。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把手设计，轻松拿取。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密封性能优异，居家、办公多场景方便实用。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E:\WORK\201710 目录\PPT\201710 多样屋\99-100-03 02-0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0892" y="142852"/>
            <a:ext cx="1908175" cy="792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08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4941</TotalTime>
  <Words>60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683</cp:revision>
  <dcterms:created xsi:type="dcterms:W3CDTF">2016-12-01T07:26:00Z</dcterms:created>
  <dcterms:modified xsi:type="dcterms:W3CDTF">2018-02-11T01:40:59Z</dcterms:modified>
</cp:coreProperties>
</file>