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5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4W4A5808-xiu.jpg"/>
          <p:cNvPicPr>
            <a:picLocks noChangeAspect="1" noChangeArrowheads="1"/>
          </p:cNvPicPr>
          <p:nvPr/>
        </p:nvPicPr>
        <p:blipFill>
          <a:blip r:embed="rId2" cstate="print"/>
          <a:srcRect l="13390" t="23157" r="41759" b="1568"/>
          <a:stretch>
            <a:fillRect/>
          </a:stretch>
        </p:blipFill>
        <p:spPr bwMode="auto">
          <a:xfrm>
            <a:off x="0" y="0"/>
            <a:ext cx="5357818" cy="6858000"/>
          </a:xfrm>
          <a:prstGeom prst="rect">
            <a:avLst/>
          </a:prstGeom>
          <a:noFill/>
        </p:spPr>
      </p:pic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5715008" y="1285860"/>
            <a:ext cx="285752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LF-A073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灵动 运动瓶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66.00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20.00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700mL</a:t>
            </a:r>
          </a:p>
          <a:p>
            <a:pPr>
              <a:defRPr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Tritan+PP+ABS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60pcs/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tritan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，通透耐高温。</a:t>
            </a:r>
          </a:p>
          <a:p>
            <a:pPr>
              <a:defRPr/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盖子与提手一体，设计巧妙、携带方便。</a:t>
            </a:r>
          </a:p>
          <a:p>
            <a:pPr>
              <a:defRPr/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盖子采用内塞式设计，可有效防止液体洒出。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2" name="Picture 4" descr="C:\Users\Administrator\Desktop\95-100爱家-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214290"/>
            <a:ext cx="1282700" cy="527050"/>
          </a:xfrm>
          <a:prstGeom prst="rect">
            <a:avLst/>
          </a:prstGeom>
          <a:noFill/>
        </p:spPr>
      </p:pic>
      <p:pic>
        <p:nvPicPr>
          <p:cNvPr id="4098" name="Picture 2" descr="C:\Users\Administrator\Desktop\4W4A1421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22" y="3786190"/>
            <a:ext cx="871324" cy="278605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6" y="4905746"/>
            <a:ext cx="1714512" cy="148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57205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4885</TotalTime>
  <Words>59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484</cp:revision>
  <dcterms:created xsi:type="dcterms:W3CDTF">2016-12-01T07:26:00Z</dcterms:created>
  <dcterms:modified xsi:type="dcterms:W3CDTF">2018-02-09T07:47:51Z</dcterms:modified>
</cp:coreProperties>
</file>