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5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珊瑚色场景图.jpg"/>
          <p:cNvPicPr>
            <a:picLocks noChangeAspect="1"/>
          </p:cNvPicPr>
          <p:nvPr/>
        </p:nvPicPr>
        <p:blipFill>
          <a:blip r:embed="rId2"/>
          <a:srcRect l="51183" t="7888" r="601" b="2791"/>
          <a:stretch>
            <a:fillRect/>
          </a:stretch>
        </p:blipFill>
        <p:spPr>
          <a:xfrm>
            <a:off x="0" y="0"/>
            <a:ext cx="5198670" cy="6858000"/>
          </a:xfrm>
          <a:prstGeom prst="rect">
            <a:avLst/>
          </a:prstGeom>
        </p:spPr>
      </p:pic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15" name="图片 14" descr="TA010302022ZZ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72132" y="1500174"/>
            <a:ext cx="2667173" cy="1857388"/>
          </a:xfrm>
          <a:prstGeom prst="rect">
            <a:avLst/>
          </a:prstGeom>
        </p:spPr>
      </p:pic>
      <p:pic>
        <p:nvPicPr>
          <p:cNvPr id="17" name="图片 16" descr="105-106多样屋-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185" y="785794"/>
            <a:ext cx="1155058" cy="78581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786446" y="3214686"/>
            <a:ext cx="3071834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53.00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珊瑚色旋盖沥水果盘三件套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TA010302022ZZ</a:t>
            </a:r>
          </a:p>
          <a:p>
            <a:pPr>
              <a:defRPr/>
            </a:pP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1.6L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（小）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2.2L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（中） 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2.8L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（大）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食品级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材质，环保健康。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可沥水旋转盖设计，具有储物沥水双重功能。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双盖闭合，沥水空间更大，使用效率高。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旋盖外侧凸起设计，有效防滑固定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9" name="图片 8" descr="4W4A2141.jpg"/>
          <p:cNvPicPr>
            <a:picLocks noChangeAspect="1"/>
          </p:cNvPicPr>
          <p:nvPr/>
        </p:nvPicPr>
        <p:blipFill>
          <a:blip r:embed="rId8" cstate="print"/>
          <a:srcRect t="18749" b="14583"/>
          <a:stretch>
            <a:fillRect/>
          </a:stretch>
        </p:blipFill>
        <p:spPr>
          <a:xfrm>
            <a:off x="6710089" y="5715016"/>
            <a:ext cx="719431" cy="720000"/>
          </a:xfrm>
          <a:prstGeom prst="rect">
            <a:avLst/>
          </a:prstGeom>
        </p:spPr>
      </p:pic>
      <p:pic>
        <p:nvPicPr>
          <p:cNvPr id="10" name="图片 9" descr="4W4A2144.jpg"/>
          <p:cNvPicPr>
            <a:picLocks noChangeAspect="1"/>
          </p:cNvPicPr>
          <p:nvPr/>
        </p:nvPicPr>
        <p:blipFill>
          <a:blip r:embed="rId9" cstate="print"/>
          <a:srcRect t="30993" b="4270"/>
          <a:stretch>
            <a:fillRect/>
          </a:stretch>
        </p:blipFill>
        <p:spPr>
          <a:xfrm>
            <a:off x="5929322" y="5715016"/>
            <a:ext cx="74087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4942</TotalTime>
  <Words>95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687</cp:revision>
  <dcterms:created xsi:type="dcterms:W3CDTF">2016-12-01T07:26:00Z</dcterms:created>
  <dcterms:modified xsi:type="dcterms:W3CDTF">2018-02-11T01:41:52Z</dcterms:modified>
</cp:coreProperties>
</file>