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5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WORK\201710 目录\PPT\201710 多样屋\TA040101014ZZ TA010302031ZZ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19700" cy="6859588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9256" y="1214422"/>
            <a:ext cx="2061859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616266" y="2721960"/>
            <a:ext cx="30718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78.00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32.00</a:t>
            </a:r>
          </a:p>
          <a:p>
            <a:pPr>
              <a:defRPr/>
            </a:pP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多样屋 粉晶 保温直身杯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TA040101014ZZ</a:t>
            </a:r>
          </a:p>
          <a:p>
            <a:pPr>
              <a:defRPr/>
            </a:pP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310mL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30pcs/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 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不锈钢材质，保温保冷效果佳。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可拆卸过滤网格，方便清洗。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经典直身杯型设计。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E:\WORK\201710 目录\PPT\201710 多样屋\99-100-03 02-0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142852"/>
            <a:ext cx="1908175" cy="792163"/>
          </a:xfrm>
          <a:prstGeom prst="rect">
            <a:avLst/>
          </a:prstGeom>
          <a:noFill/>
        </p:spPr>
      </p:pic>
      <p:sp>
        <p:nvSpPr>
          <p:cNvPr id="9" name="等腰三角形 8"/>
          <p:cNvSpPr/>
          <p:nvPr/>
        </p:nvSpPr>
        <p:spPr>
          <a:xfrm rot="-3600000">
            <a:off x="3381413" y="2031512"/>
            <a:ext cx="169551" cy="146165"/>
          </a:xfrm>
          <a:prstGeom prst="triangle">
            <a:avLst/>
          </a:prstGeom>
          <a:solidFill>
            <a:srgbClr val="E24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Words>57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688</cp:revision>
  <dcterms:created xsi:type="dcterms:W3CDTF">2016-12-01T07:26:00Z</dcterms:created>
  <dcterms:modified xsi:type="dcterms:W3CDTF">2018-02-11T01:42:04Z</dcterms:modified>
</cp:coreProperties>
</file>