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5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72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4W4A88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93642" cy="6858000"/>
          </a:xfrm>
          <a:prstGeom prst="rect">
            <a:avLst/>
          </a:prstGeom>
        </p:spPr>
      </p:pic>
      <p:pic>
        <p:nvPicPr>
          <p:cNvPr id="14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29400"/>
            <a:ext cx="914400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pic>
        <p:nvPicPr>
          <p:cNvPr id="16" name="图片 15" descr="TA010302021ZZ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38722" y="857232"/>
            <a:ext cx="2805278" cy="2286016"/>
          </a:xfrm>
          <a:prstGeom prst="rect">
            <a:avLst/>
          </a:prstGeom>
        </p:spPr>
      </p:pic>
      <p:pic>
        <p:nvPicPr>
          <p:cNvPr id="23" name="图片 22" descr="105-106多样屋-0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7818" y="714356"/>
            <a:ext cx="1155058" cy="785818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5786446" y="3000372"/>
            <a:ext cx="3071834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40.00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珊瑚色密封储物罐三件套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TA010302021ZZ</a:t>
            </a:r>
          </a:p>
          <a:p>
            <a:pPr>
              <a:defRPr/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规格：（大）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1.3L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（小）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580mL×2pcs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罐盖设有硅胶圈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增加密封性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可防潮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防尘防虫。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2.AS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食用级材质，晶莹剔透罐身；不易碎，罐里储存的物品一目了然。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三只储物罐可以叠层藏放，不占空间。清洗方便，可塑性强，性价比高。</a:t>
            </a:r>
          </a:p>
        </p:txBody>
      </p:sp>
      <p:pic>
        <p:nvPicPr>
          <p:cNvPr id="9" name="图片 8" descr="4W4A2043.jpg"/>
          <p:cNvPicPr>
            <a:picLocks noChangeAspect="1"/>
          </p:cNvPicPr>
          <p:nvPr/>
        </p:nvPicPr>
        <p:blipFill>
          <a:blip r:embed="rId8" cstate="print"/>
          <a:srcRect t="13541" b="13541"/>
          <a:stretch>
            <a:fillRect/>
          </a:stretch>
        </p:blipFill>
        <p:spPr>
          <a:xfrm>
            <a:off x="6286512" y="5786454"/>
            <a:ext cx="657765" cy="720000"/>
          </a:xfrm>
          <a:prstGeom prst="rect">
            <a:avLst/>
          </a:prstGeom>
        </p:spPr>
      </p:pic>
      <p:pic>
        <p:nvPicPr>
          <p:cNvPr id="10" name="图片 9" descr="4W4A2087.jpg"/>
          <p:cNvPicPr>
            <a:picLocks noChangeAspect="1"/>
          </p:cNvPicPr>
          <p:nvPr/>
        </p:nvPicPr>
        <p:blipFill>
          <a:blip r:embed="rId9" cstate="print"/>
          <a:srcRect l="29118" t="7515" r="28529" b="5132"/>
          <a:stretch>
            <a:fillRect/>
          </a:stretch>
        </p:blipFill>
        <p:spPr>
          <a:xfrm>
            <a:off x="5929322" y="5786454"/>
            <a:ext cx="34909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0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4943</TotalTime>
  <Words>101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691</cp:revision>
  <dcterms:created xsi:type="dcterms:W3CDTF">2016-12-01T07:26:00Z</dcterms:created>
  <dcterms:modified xsi:type="dcterms:W3CDTF">2018-02-11T01:42:39Z</dcterms:modified>
</cp:coreProperties>
</file>