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5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4W4A88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93642" cy="6858000"/>
          </a:xfrm>
          <a:prstGeom prst="rect">
            <a:avLst/>
          </a:prstGeom>
        </p:spPr>
      </p:pic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15" name="图片 14" descr="TA010302023ZZ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36" y="357166"/>
            <a:ext cx="2887495" cy="2643206"/>
          </a:xfrm>
          <a:prstGeom prst="rect">
            <a:avLst/>
          </a:prstGeom>
        </p:spPr>
      </p:pic>
      <p:pic>
        <p:nvPicPr>
          <p:cNvPr id="23" name="图片 22" descr="105-106多样屋-0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185" y="785794"/>
            <a:ext cx="1155058" cy="78581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786446" y="2928934"/>
            <a:ext cx="307183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珊瑚色欢乐糖果盒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TA010302023ZZ</a:t>
            </a:r>
          </a:p>
          <a:p>
            <a:pPr>
              <a:defRPr/>
            </a:pP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27×7.2×26.5cm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28pcs/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食品级</a:t>
            </a: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材质，环保健康。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新颖外观设计，底盘可独立使用。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含盖储物盒，防潮隔尘。</a:t>
            </a:r>
          </a:p>
          <a:p>
            <a:pPr>
              <a:defRPr/>
            </a:pPr>
            <a:r>
              <a:rPr lang="en-US" altLang="zh-CN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一体式支架设计，固定分隔储物盒，美观实用。</a:t>
            </a:r>
          </a:p>
        </p:txBody>
      </p:sp>
      <p:pic>
        <p:nvPicPr>
          <p:cNvPr id="9" name="图片 8" descr="4W4A2190.JPG"/>
          <p:cNvPicPr>
            <a:picLocks noChangeAspect="1"/>
          </p:cNvPicPr>
          <p:nvPr/>
        </p:nvPicPr>
        <p:blipFill>
          <a:blip r:embed="rId8" cstate="print"/>
          <a:srcRect t="17708" b="7291"/>
          <a:stretch>
            <a:fillRect/>
          </a:stretch>
        </p:blipFill>
        <p:spPr>
          <a:xfrm>
            <a:off x="5857884" y="5786454"/>
            <a:ext cx="639494" cy="720000"/>
          </a:xfrm>
          <a:prstGeom prst="rect">
            <a:avLst/>
          </a:prstGeom>
        </p:spPr>
      </p:pic>
      <p:pic>
        <p:nvPicPr>
          <p:cNvPr id="10" name="图片 9" descr="4W4A2204.jpg"/>
          <p:cNvPicPr>
            <a:picLocks noChangeAspect="1"/>
          </p:cNvPicPr>
          <p:nvPr/>
        </p:nvPicPr>
        <p:blipFill>
          <a:blip r:embed="rId9" cstate="print"/>
          <a:srcRect t="10313" r="1680" b="24062"/>
          <a:stretch>
            <a:fillRect/>
          </a:stretch>
        </p:blipFill>
        <p:spPr>
          <a:xfrm>
            <a:off x="6509757" y="5786454"/>
            <a:ext cx="71857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</TotalTime>
  <Words>75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692</cp:revision>
  <dcterms:created xsi:type="dcterms:W3CDTF">2016-12-01T07:26:00Z</dcterms:created>
  <dcterms:modified xsi:type="dcterms:W3CDTF">2018-02-11T01:42:51Z</dcterms:modified>
</cp:coreProperties>
</file>