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5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72" y="-7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4W4A884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90978" cy="6858000"/>
          </a:xfrm>
          <a:prstGeom prst="rect">
            <a:avLst/>
          </a:prstGeom>
        </p:spPr>
      </p:pic>
      <p:pic>
        <p:nvPicPr>
          <p:cNvPr id="14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29400"/>
            <a:ext cx="9144000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pic>
        <p:nvPicPr>
          <p:cNvPr id="16" name="图片 15" descr="TA010302024ZZ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00694" y="1285860"/>
            <a:ext cx="3469856" cy="1424962"/>
          </a:xfrm>
          <a:prstGeom prst="rect">
            <a:avLst/>
          </a:prstGeom>
        </p:spPr>
      </p:pic>
      <p:pic>
        <p:nvPicPr>
          <p:cNvPr id="17" name="图片 16" descr="105-106多样屋-0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7185" y="571480"/>
            <a:ext cx="1155058" cy="785818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5786446" y="2571744"/>
            <a:ext cx="3071834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42.00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珊瑚色保鲜盒五件套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TA010302024ZZ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规格：（大）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2.4L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（中）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650mL×2pcs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（小）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400mL×2pcs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AS+PP+TPR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可掀式软胶盖，手感舒适，防溢防漏，使用方便。</a:t>
            </a: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盖子上带有凹槽，可与底部完美结合，叠放时不易摔落。</a:t>
            </a: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可集中收纳，节约空间，居家、户外等使用范围广</a:t>
            </a: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多种规格组合，满足不同需求。</a:t>
            </a:r>
          </a:p>
        </p:txBody>
      </p:sp>
      <p:pic>
        <p:nvPicPr>
          <p:cNvPr id="9" name="图片 8" descr="4W4A2286.jpg"/>
          <p:cNvPicPr>
            <a:picLocks noChangeAspect="1"/>
          </p:cNvPicPr>
          <p:nvPr/>
        </p:nvPicPr>
        <p:blipFill>
          <a:blip r:embed="rId8" cstate="print"/>
          <a:srcRect r="32794"/>
          <a:stretch>
            <a:fillRect/>
          </a:stretch>
        </p:blipFill>
        <p:spPr>
          <a:xfrm>
            <a:off x="6588158" y="5703916"/>
            <a:ext cx="726680" cy="720000"/>
          </a:xfrm>
          <a:prstGeom prst="rect">
            <a:avLst/>
          </a:prstGeom>
        </p:spPr>
      </p:pic>
      <p:pic>
        <p:nvPicPr>
          <p:cNvPr id="10" name="图片 9" descr="4W4A2290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857884" y="5715016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5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4943</TotalTime>
  <Words>107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693</cp:revision>
  <dcterms:created xsi:type="dcterms:W3CDTF">2016-12-01T07:26:00Z</dcterms:created>
  <dcterms:modified xsi:type="dcterms:W3CDTF">2018-02-11T01:43:06Z</dcterms:modified>
</cp:coreProperties>
</file>