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6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929322" y="0"/>
            <a:ext cx="3214678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29322" y="6715148"/>
            <a:ext cx="3214678" cy="1428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600076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7158" y="0"/>
            <a:ext cx="35719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 descr="E:\WORK\201604 PPT\201604 多样屋 PPT\TA030104000ZZ TA040104012ZZ TA040104013ZZ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0"/>
            <a:ext cx="5486400" cy="6858000"/>
          </a:xfrm>
          <a:prstGeom prst="rect">
            <a:avLst/>
          </a:prstGeom>
          <a:noFill/>
        </p:spPr>
      </p:pic>
      <p:pic>
        <p:nvPicPr>
          <p:cNvPr id="4099" name="Picture 3" descr="E:\WORK\201604 PPT\201604 多样屋 PPT\TA030104000Z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0000" y="857232"/>
            <a:ext cx="2373810" cy="3143271"/>
          </a:xfrm>
          <a:prstGeom prst="rect">
            <a:avLst/>
          </a:prstGeom>
          <a:noFill/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grpSp>
        <p:nvGrpSpPr>
          <p:cNvPr id="2" name="组合 20"/>
          <p:cNvGrpSpPr/>
          <p:nvPr/>
        </p:nvGrpSpPr>
        <p:grpSpPr>
          <a:xfrm>
            <a:off x="642910" y="1900175"/>
            <a:ext cx="1785950" cy="1231106"/>
            <a:chOff x="4071934" y="1272589"/>
            <a:chExt cx="1785950" cy="1231106"/>
          </a:xfrm>
        </p:grpSpPr>
        <p:sp>
          <p:nvSpPr>
            <p:cNvPr id="22" name="TextBox 21"/>
            <p:cNvSpPr txBox="1"/>
            <p:nvPr/>
          </p:nvSpPr>
          <p:spPr>
            <a:xfrm>
              <a:off x="4071934" y="1272589"/>
              <a:ext cx="1785950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甜蜜</a:t>
              </a:r>
              <a:r>
                <a:rPr lang="zh-CN" altLang="en-US" sz="20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滋味，</a:t>
              </a:r>
              <a:endParaRPr lang="en-US" altLang="zh-CN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快乐</a:t>
              </a:r>
              <a:r>
                <a:rPr lang="zh-CN" altLang="en-US" sz="22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</a:t>
              </a:r>
            </a:p>
            <a:p>
              <a:endParaRPr lang="zh-CN" alt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4192330" y="1785926"/>
              <a:ext cx="1404000" cy="1588"/>
            </a:xfrm>
            <a:prstGeom prst="line">
              <a:avLst/>
            </a:prstGeom>
            <a:ln w="95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/>
          <p:cNvSpPr/>
          <p:nvPr/>
        </p:nvSpPr>
        <p:spPr>
          <a:xfrm>
            <a:off x="0" y="1928802"/>
            <a:ext cx="571472" cy="7953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429388" y="3500438"/>
            <a:ext cx="250033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39.00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珊瑚色乐格组合糖果盒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TA030104000ZZ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市场参考价格：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98.00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21×21×8cm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AS+ABS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分格存放，便于干果、糖果等分类收纳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可分开使用，各个分格均可单独拆出组合，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可组合任意形状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自带单独内盖，食品级材质，方便使用，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更加卫生健康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5041" name="Picture 1" descr="C:\Users\Administrator\AppData\Roaming\Tencent\Users\1048925552\QQ\WinTemp\RichOle\~X`6{}P_)J}]NUD6P(%NG0W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2362200" cy="1200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162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4956</TotalTime>
  <Words>83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694</cp:revision>
  <dcterms:created xsi:type="dcterms:W3CDTF">2016-12-01T07:26:00Z</dcterms:created>
  <dcterms:modified xsi:type="dcterms:W3CDTF">2018-02-11T02:11:24Z</dcterms:modified>
</cp:coreProperties>
</file>