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561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5929322" y="0"/>
            <a:ext cx="3214678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929322" y="6715148"/>
            <a:ext cx="3214678" cy="1428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0" y="0"/>
            <a:ext cx="5929322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57158" y="0"/>
            <a:ext cx="35719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Picture 2" descr="E:\WORK\201604 PPT\201604 多样屋 PPT\TA030104000ZZ TA040104012ZZ TA040104013ZZ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0"/>
            <a:ext cx="5486400" cy="6858000"/>
          </a:xfrm>
          <a:prstGeom prst="rect">
            <a:avLst/>
          </a:prstGeom>
          <a:noFill/>
        </p:spPr>
      </p:pic>
      <p:pic>
        <p:nvPicPr>
          <p:cNvPr id="6147" name="Picture 3" descr="E:\WORK\201604 PPT\201604 多样屋 PPT\TA040104012ZZ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17896" y="1142984"/>
            <a:ext cx="2310240" cy="3697200"/>
          </a:xfrm>
          <a:prstGeom prst="rect">
            <a:avLst/>
          </a:prstGeom>
          <a:noFill/>
        </p:spPr>
      </p:pic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88000"/>
            <a:ext cx="6480000" cy="11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 descr="E:\WORK\201604 PPT\201604 多样屋 PPT\未标题-4-0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21494" y="142852"/>
            <a:ext cx="2451100" cy="393700"/>
          </a:xfrm>
          <a:prstGeom prst="rect">
            <a:avLst/>
          </a:prstGeom>
          <a:noFill/>
        </p:spPr>
      </p:pic>
      <p:cxnSp>
        <p:nvCxnSpPr>
          <p:cNvPr id="25" name="直接连接符 24"/>
          <p:cNvCxnSpPr/>
          <p:nvPr/>
        </p:nvCxnSpPr>
        <p:spPr>
          <a:xfrm>
            <a:off x="792000" y="2413512"/>
            <a:ext cx="1404000" cy="1588"/>
          </a:xfrm>
          <a:prstGeom prst="line">
            <a:avLst/>
          </a:prstGeom>
          <a:ln w="952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0" y="1928802"/>
            <a:ext cx="571472" cy="7953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14348" y="1908000"/>
            <a:ext cx="192873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明亮</a:t>
            </a:r>
            <a:r>
              <a:rPr lang="zh-CN" alt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优雅，</a:t>
            </a:r>
            <a:endParaRPr lang="en-US" altLang="zh-CN" sz="3200" b="1" dirty="0" smtClean="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简洁</a:t>
            </a:r>
            <a:r>
              <a:rPr lang="zh-CN" alt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高贵</a:t>
            </a:r>
            <a:endParaRPr lang="zh-CN" alt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429388" y="4028739"/>
            <a:ext cx="2500330" cy="2569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98.00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34.00</a:t>
            </a:r>
          </a:p>
          <a:p>
            <a:pPr>
              <a:defRPr/>
            </a:pP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珊瑚色透乐马克杯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TA040104012ZZ</a:t>
            </a:r>
          </a:p>
          <a:p>
            <a:pPr>
              <a:defRPr/>
            </a:pP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规格：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500ml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材质：钠钙玻璃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+AS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装箱明细：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18pcs/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箱 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优雅的设计外观，简洁不失高贵</a:t>
            </a: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双层保温防烫，保护杯身不易破损</a:t>
            </a: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食品级材质耐高温，抗老化，安全健康</a:t>
            </a: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抗压耐磨，持久耐用，清洗方便</a:t>
            </a: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4017" name="Picture 1" descr="C:\Users\Administrator\AppData\Roaming\Tencent\Users\1048925552\QQ\WinTemp\RichOle\~X`6{}P_)J}]NUD6P(%NG0W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2362200" cy="12001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198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4956</TotalTime>
  <Words>75</Words>
  <Application>Microsoft Office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695</cp:revision>
  <dcterms:created xsi:type="dcterms:W3CDTF">2016-12-01T07:26:00Z</dcterms:created>
  <dcterms:modified xsi:type="dcterms:W3CDTF">2018-02-11T02:11:36Z</dcterms:modified>
</cp:coreProperties>
</file>