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5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5786446" y="1214422"/>
            <a:ext cx="3071834" cy="245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LF-G078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六合一食物处理器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48.00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16.00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L13.8×W10×H15.5cm</a:t>
            </a:r>
          </a:p>
          <a:p>
            <a:pPr>
              <a:defRPr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AS+ABS+PP          </a:t>
            </a:r>
          </a:p>
          <a:p>
            <a:pPr>
              <a:defRPr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36pcs/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顶部透明容器盛接实物一目了然。</a:t>
            </a:r>
          </a:p>
          <a:p>
            <a:pPr>
              <a:defRPr/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榨汁、 蛋清分离、 研磨、  漏杯，小巧易收纳，厨房好帮手。</a:t>
            </a:r>
          </a:p>
          <a:p>
            <a:pPr>
              <a:defRPr/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把手内部注明叠放序号，轻松收纳。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2" name="Picture 4" descr="C:\Users\Administrator\Desktop\95-100爱家-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1785926"/>
            <a:ext cx="1282700" cy="527050"/>
          </a:xfrm>
          <a:prstGeom prst="rect">
            <a:avLst/>
          </a:prstGeom>
          <a:noFill/>
        </p:spPr>
      </p:pic>
      <p:pic>
        <p:nvPicPr>
          <p:cNvPr id="5122" name="Picture 2" descr="C:\Users\Administrator\Desktop\4W4A287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14686"/>
            <a:ext cx="6082327" cy="3643314"/>
          </a:xfrm>
          <a:prstGeom prst="rect">
            <a:avLst/>
          </a:prstGeom>
          <a:noFill/>
        </p:spPr>
      </p:pic>
      <p:pic>
        <p:nvPicPr>
          <p:cNvPr id="5123" name="Picture 3" descr="C:\Users\Administrator\Desktop\4W4A142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857232"/>
            <a:ext cx="2401795" cy="2786082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/>
          <a:srcRect r="2214"/>
          <a:stretch>
            <a:fillRect/>
          </a:stretch>
        </p:blipFill>
        <p:spPr bwMode="auto">
          <a:xfrm>
            <a:off x="6143636" y="4286256"/>
            <a:ext cx="1285884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00958" y="4286256"/>
            <a:ext cx="118614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0958" y="5500702"/>
            <a:ext cx="1171559" cy="110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43636" y="5500702"/>
            <a:ext cx="1285884" cy="109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67553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4885</TotalTime>
  <Words>65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485</cp:revision>
  <dcterms:created xsi:type="dcterms:W3CDTF">2016-12-01T07:26:00Z</dcterms:created>
  <dcterms:modified xsi:type="dcterms:W3CDTF">2018-02-09T07:48:08Z</dcterms:modified>
</cp:coreProperties>
</file>