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072066" y="0"/>
            <a:ext cx="407193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29190" y="6715148"/>
            <a:ext cx="4214810" cy="1428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E:\WORK\201604 PPT\201604 多样屋 PPT\TA030104000ZZ TA040104012ZZ TA040104013ZZ.JPG"/>
          <p:cNvPicPr>
            <a:picLocks noChangeAspect="1" noChangeArrowheads="1"/>
          </p:cNvPicPr>
          <p:nvPr/>
        </p:nvPicPr>
        <p:blipFill>
          <a:blip r:embed="rId2"/>
          <a:srcRect l="2604" r="4949"/>
          <a:stretch>
            <a:fillRect/>
          </a:stretch>
        </p:blipFill>
        <p:spPr bwMode="auto">
          <a:xfrm>
            <a:off x="0" y="0"/>
            <a:ext cx="5072066" cy="685800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5123" name="Picture 3" descr="E:\WORK\201604 PPT\201604 多样屋 PPT\TA040104013ZZ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2901" y="1714488"/>
            <a:ext cx="1106487" cy="4316413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792000" y="1627694"/>
            <a:ext cx="1404000" cy="1588"/>
          </a:xfrm>
          <a:prstGeom prst="line">
            <a:avLst/>
          </a:prstGeom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1142984"/>
            <a:ext cx="571472" cy="795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1122182"/>
            <a:ext cx="19287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缤纷</a:t>
            </a:r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优雅，</a:t>
            </a:r>
            <a:endParaRPr lang="en-US" altLang="zh-CN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随身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相伴</a:t>
            </a:r>
            <a:endParaRPr lang="zh-CN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388" y="2714620"/>
            <a:ext cx="250033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珊瑚色透乐随手杯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TA040104013ZZ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材质：钠钙玻璃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独特易收纳的提手设计，方便携带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双层保温防烫，保护杯身不易破损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食品级材质耐高温，抗老化，安全健康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抗压耐磨，持久耐用，清洗方便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2993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75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696</cp:revision>
  <dcterms:created xsi:type="dcterms:W3CDTF">2016-12-01T07:26:00Z</dcterms:created>
  <dcterms:modified xsi:type="dcterms:W3CDTF">2018-02-11T02:11:48Z</dcterms:modified>
</cp:coreProperties>
</file>