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6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WORK\201604 PPT\201604 多样屋 PPT\TA010403002ZZ TA010403003ZZ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74650"/>
            <a:ext cx="6483350" cy="6483350"/>
          </a:xfrm>
          <a:prstGeom prst="rect">
            <a:avLst/>
          </a:prstGeom>
          <a:noFill/>
        </p:spPr>
      </p:pic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88000"/>
            <a:ext cx="6480000" cy="11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WORK\201604 PPT\201604 多样屋 PPT\未标题-4-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494" y="142852"/>
            <a:ext cx="2451100" cy="393700"/>
          </a:xfrm>
          <a:prstGeom prst="rect">
            <a:avLst/>
          </a:prstGeom>
          <a:noFill/>
        </p:spPr>
      </p:pic>
      <p:pic>
        <p:nvPicPr>
          <p:cNvPr id="8194" name="Picture 2" descr="E:\WORK\201604 PPT\201604 多样屋 PPT\调味瓶03 0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1285860"/>
            <a:ext cx="1173133" cy="2071702"/>
          </a:xfrm>
          <a:prstGeom prst="rect">
            <a:avLst/>
          </a:prstGeom>
          <a:noFill/>
        </p:spPr>
      </p:pic>
      <p:grpSp>
        <p:nvGrpSpPr>
          <p:cNvPr id="2" name="组合 12"/>
          <p:cNvGrpSpPr/>
          <p:nvPr/>
        </p:nvGrpSpPr>
        <p:grpSpPr>
          <a:xfrm>
            <a:off x="928662" y="2143116"/>
            <a:ext cx="2428892" cy="830997"/>
            <a:chOff x="928662" y="2143116"/>
            <a:chExt cx="2428892" cy="830997"/>
          </a:xfrm>
        </p:grpSpPr>
        <p:sp>
          <p:nvSpPr>
            <p:cNvPr id="21" name="TextBox 20"/>
            <p:cNvSpPr txBox="1"/>
            <p:nvPr/>
          </p:nvSpPr>
          <p:spPr>
            <a:xfrm>
              <a:off x="928662" y="2143116"/>
              <a:ext cx="24288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极简设计，</a:t>
              </a:r>
              <a:r>
                <a:rPr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有形</a:t>
              </a:r>
              <a:endParaRPr lang="en-US" altLang="zh-CN" sz="24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4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有款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000100" y="2143116"/>
              <a:ext cx="2160000" cy="158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>
          <a:xfrm>
            <a:off x="6643702" y="3643314"/>
            <a:ext cx="235748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38.00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16.00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珊瑚色餐桌调味罐</a:t>
            </a:r>
            <a:r>
              <a: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TA010403003ZZ</a:t>
            </a: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规格：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170ml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材质：钠钙玻璃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+AS+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树脂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装箱明细：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36pcs/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箱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食品级材质，容易清洗，干净卫生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塑料外壳设计，颜色亮丽，防滑手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旋转盖子调节出料口更方便，得心应手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大小不同的三孔出料口设计，一物多用更方便随心</a:t>
            </a:r>
          </a:p>
          <a:p>
            <a:pPr>
              <a:defRPr/>
            </a:pPr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不使用时可旋转关闭出料口，防尘防潮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14546" y="642918"/>
            <a:ext cx="1785950" cy="1057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Calibri" pitchFamily="34" charset="0"/>
              </a:rPr>
              <a:t>尚有部分库存。</a:t>
            </a:r>
            <a:endParaRPr lang="en-US" altLang="zh-CN" b="1" dirty="0" smtClean="0">
              <a:latin typeface="Calibri" pitchFamily="34" charset="0"/>
            </a:endParaRPr>
          </a:p>
          <a:p>
            <a:pPr algn="ctr"/>
            <a:r>
              <a:rPr lang="zh-CN" altLang="en-US" b="1" dirty="0" smtClean="0">
                <a:latin typeface="Calibri" pitchFamily="34" charset="0"/>
              </a:rPr>
              <a:t>出完库存不再备货，再订货需起订量。</a:t>
            </a:r>
          </a:p>
        </p:txBody>
      </p:sp>
    </p:spTree>
    <p:extLst>
      <p:ext uri="{BB962C8B-B14F-4D97-AF65-F5344CB8AC3E}">
        <p14:creationId xmlns:p14="http://schemas.microsoft.com/office/powerpoint/2010/main" val="36645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</TotalTime>
  <Words>116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697</cp:revision>
  <dcterms:created xsi:type="dcterms:W3CDTF">2016-12-01T07:26:00Z</dcterms:created>
  <dcterms:modified xsi:type="dcterms:W3CDTF">2018-02-11T02:12:00Z</dcterms:modified>
</cp:coreProperties>
</file>