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WORK\201604 PPT\201604 多样屋 PPT\TA010302003ZZ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986446" y="2998784"/>
            <a:ext cx="1800000" cy="15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7620" y="2520000"/>
            <a:ext cx="22717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健康实用，</a:t>
            </a:r>
            <a:endParaRPr lang="en-US" altLang="zh-CN" sz="24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锁住</a:t>
            </a:r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新鲜</a:t>
            </a:r>
            <a:endParaRPr lang="zh-CN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2264" y="2428868"/>
            <a:ext cx="2571736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70.00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珊瑚色双层便当盒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TA010302003ZZ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350ml×2    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材质：高硼硅玻璃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+ABS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双层独立饭盒设计，有效分隔饭菜或汤水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提手收纳盒易收纳，方便携带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底部配有硅胶片，防滑耐磨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67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698</cp:revision>
  <dcterms:created xsi:type="dcterms:W3CDTF">2016-12-01T07:26:00Z</dcterms:created>
  <dcterms:modified xsi:type="dcterms:W3CDTF">2018-02-11T02:12:09Z</dcterms:modified>
</cp:coreProperties>
</file>