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6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6480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00100" y="0"/>
            <a:ext cx="35719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E:\WORK\201604 PPT\201604 多样屋 PPT\TA010302004ZZ (2).JPG"/>
          <p:cNvPicPr>
            <a:picLocks noChangeAspect="1" noChangeArrowheads="1"/>
          </p:cNvPicPr>
          <p:nvPr/>
        </p:nvPicPr>
        <p:blipFill>
          <a:blip r:embed="rId2"/>
          <a:srcRect l="1378" b="2083"/>
          <a:stretch>
            <a:fillRect/>
          </a:stretch>
        </p:blipFill>
        <p:spPr bwMode="auto">
          <a:xfrm>
            <a:off x="1116000" y="0"/>
            <a:ext cx="5111765" cy="6858000"/>
          </a:xfrm>
          <a:prstGeom prst="rect">
            <a:avLst/>
          </a:prstGeom>
          <a:noFill/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pic>
        <p:nvPicPr>
          <p:cNvPr id="3075" name="Picture 3" descr="E:\WORK\201604 PPT\201604 多样屋 PPT\TA010302004ZZ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15140" y="928670"/>
            <a:ext cx="2113638" cy="1931990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6643702" y="3214686"/>
            <a:ext cx="235748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70.00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缤纷蓝圆形不锈钢保鲜盒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四件套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TA010302004ZZ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规格：小号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:220mL 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中号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:420mL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大号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:730mL 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加大号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:1.2L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PP+SBC+304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不锈钢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zh-CN" altLang="en-US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密封圈设计，有效方式汤汁洒漏。       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透明视窗设计，食材一目了然。          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不锈钢盒身，清洗方便。               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环保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外壳，双层隔热。                 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底部圈纹设计，防滑、耐磨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59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4957</TotalTime>
  <Words>95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699</cp:revision>
  <dcterms:created xsi:type="dcterms:W3CDTF">2016-12-01T07:26:00Z</dcterms:created>
  <dcterms:modified xsi:type="dcterms:W3CDTF">2018-02-11T02:12:20Z</dcterms:modified>
</cp:coreProperties>
</file>