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4098" name="Picture 2" descr="E:\WORK\201604 PPT\201604 多样屋 PPT\TA010302001Z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090749"/>
            <a:ext cx="5761037" cy="2981325"/>
          </a:xfrm>
          <a:prstGeom prst="rect">
            <a:avLst/>
          </a:prstGeom>
          <a:noFill/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42910" y="4671964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缤纷</a:t>
            </a:r>
            <a:r>
              <a:rPr lang="zh-CN" alt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  </a:t>
            </a:r>
            <a:r>
              <a:rPr lang="zh-CN" altLang="en-US" sz="2000" b="1" dirty="0" smtClean="0">
                <a:solidFill>
                  <a:srgbClr val="B5CE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zh-CN" alt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煮义</a:t>
            </a:r>
            <a:endParaRPr lang="zh-CN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20000" y="5213362"/>
            <a:ext cx="2484000" cy="15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643702" y="2357430"/>
            <a:ext cx="235748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45.00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缤纷蓝子母便当盒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TA010302001ZZ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PP+304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、可折叠提手，开关自如便利；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、双层叠加不占空间，易收纳；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、密封效果出众，有效防止汤汁溢漏；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、食品级材质，保温性能良好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8897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04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0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76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700</cp:revision>
  <dcterms:created xsi:type="dcterms:W3CDTF">2016-12-01T07:26:00Z</dcterms:created>
  <dcterms:modified xsi:type="dcterms:W3CDTF">2018-02-11T02:12:29Z</dcterms:modified>
</cp:coreProperties>
</file>