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6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7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629400"/>
            <a:ext cx="9144000" cy="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 descr="E:\WORK\201604 PPT\201604 多样屋 PPT\TA010302002ZZ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74650"/>
            <a:ext cx="6483350" cy="6483350"/>
          </a:xfrm>
          <a:prstGeom prst="rect">
            <a:avLst/>
          </a:prstGeom>
          <a:noFill/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grpSp>
        <p:nvGrpSpPr>
          <p:cNvPr id="2" name="组合 21"/>
          <p:cNvGrpSpPr/>
          <p:nvPr/>
        </p:nvGrpSpPr>
        <p:grpSpPr>
          <a:xfrm>
            <a:off x="1785918" y="1250564"/>
            <a:ext cx="1785950" cy="892552"/>
            <a:chOff x="4071934" y="1272589"/>
            <a:chExt cx="1785950" cy="892552"/>
          </a:xfrm>
        </p:grpSpPr>
        <p:sp>
          <p:nvSpPr>
            <p:cNvPr id="18" name="TextBox 17"/>
            <p:cNvSpPr txBox="1"/>
            <p:nvPr/>
          </p:nvSpPr>
          <p:spPr>
            <a:xfrm>
              <a:off x="4071934" y="1272589"/>
              <a:ext cx="178595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温暖</a:t>
              </a:r>
              <a:r>
                <a:rPr lang="zh-CN" altLang="en-US" sz="2000" dirty="0" smtClean="0">
                  <a:solidFill>
                    <a:schemeClr val="tx2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陪伴，</a:t>
              </a:r>
            </a:p>
            <a:p>
              <a:r>
                <a:rPr lang="zh-CN" altLang="en-US" sz="2000" b="1" dirty="0" smtClean="0">
                  <a:solidFill>
                    <a:srgbClr val="B5CEE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健康</a:t>
              </a:r>
              <a:r>
                <a:rPr lang="zh-CN" altLang="en-US" sz="2000" dirty="0" smtClean="0">
                  <a:solidFill>
                    <a:schemeClr val="tx2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由我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4192330" y="1785926"/>
              <a:ext cx="1404000" cy="1588"/>
            </a:xfrm>
            <a:prstGeom prst="line">
              <a:avLst/>
            </a:prstGeom>
            <a:ln w="952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/>
          <p:cNvSpPr/>
          <p:nvPr/>
        </p:nvSpPr>
        <p:spPr>
          <a:xfrm>
            <a:off x="6643702" y="2357430"/>
            <a:ext cx="2357486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75.00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缤纷蓝便当盒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杯组合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TA010302002ZZ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规格：方形保鲜盒：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380mL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长方形保鲜盒：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600mL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杯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300mL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PP&amp;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玻璃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毛毡布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食品级材质，健康环保。                  </a:t>
            </a: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便当盒与玻璃杯经典搭配，上班出游均可使用。                                </a:t>
            </a: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优质毛毡布料手提袋，设计巧妙，坚固美观。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517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4957</TotalTime>
  <Words>89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701</cp:revision>
  <dcterms:created xsi:type="dcterms:W3CDTF">2016-12-01T07:26:00Z</dcterms:created>
  <dcterms:modified xsi:type="dcterms:W3CDTF">2018-02-11T02:12:38Z</dcterms:modified>
</cp:coreProperties>
</file>