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E:\WORK\201604 PPT\201604 多样屋 PPT\4W4A16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95747" cy="6858000"/>
          </a:xfrm>
          <a:prstGeom prst="rect">
            <a:avLst/>
          </a:prstGeom>
          <a:noFill/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21" name="Picture 2" descr="E:\WORK\201604 PPT\201604 多样屋 PPT\TA030104002ZZ.png"/>
          <p:cNvPicPr>
            <a:picLocks noChangeAspect="1" noChangeArrowheads="1"/>
          </p:cNvPicPr>
          <p:nvPr/>
        </p:nvPicPr>
        <p:blipFill>
          <a:blip r:embed="rId6"/>
          <a:srcRect r="2553"/>
          <a:stretch>
            <a:fillRect/>
          </a:stretch>
        </p:blipFill>
        <p:spPr bwMode="auto">
          <a:xfrm>
            <a:off x="5214942" y="1142984"/>
            <a:ext cx="3929058" cy="205252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857884" y="3643314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160.00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浮雕冰花双人壶杯组礼盒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TA030104002ZZ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规格：壶：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560ML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；杯：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材质：高温强化瓷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独特冰花纹设计，凸显典雅风范。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高温烧制，材质上层，制作精细。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瓷质细腻，光洁度极佳，触感舒适温润，易清洗。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金色手工贴花，尽显品味奢华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8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80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703</cp:revision>
  <dcterms:created xsi:type="dcterms:W3CDTF">2016-12-01T07:26:00Z</dcterms:created>
  <dcterms:modified xsi:type="dcterms:W3CDTF">2018-02-11T02:12:59Z</dcterms:modified>
</cp:coreProperties>
</file>