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7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 descr="E:\WORK\201604 PPT\201604 多样屋 PPT\TA030104004Z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285860"/>
            <a:ext cx="2599867" cy="2302493"/>
          </a:xfrm>
          <a:prstGeom prst="rect">
            <a:avLst/>
          </a:prstGeom>
          <a:noFill/>
        </p:spPr>
      </p:pic>
      <p:pic>
        <p:nvPicPr>
          <p:cNvPr id="14" name="Picture 4" descr="E:\WORK\201604 PPT\201604 多样屋 PPT\4W4A164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195747" cy="6858000"/>
          </a:xfrm>
          <a:prstGeom prst="rect">
            <a:avLst/>
          </a:prstGeom>
          <a:noFill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5857884" y="3643314"/>
            <a:ext cx="2357486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66.00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浮雕冰花对杯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TA030104004ZZ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400mL×2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材质：高温强化瓷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 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独特冰花纹设计，凸显典雅风范。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高温烧制，材质上层，制作精细。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瓷质细腻，光洁度极佳，触感舒适温润，易清洗。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金色手工贴花，尽显品味奢华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2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4958</TotalTime>
  <Words>70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705</cp:revision>
  <dcterms:created xsi:type="dcterms:W3CDTF">2016-12-01T07:26:00Z</dcterms:created>
  <dcterms:modified xsi:type="dcterms:W3CDTF">2018-02-11T02:13:20Z</dcterms:modified>
</cp:coreProperties>
</file>