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4W4A2684.png"/>
          <p:cNvPicPr>
            <a:picLocks noChangeAspect="1" noChangeArrowheads="1"/>
          </p:cNvPicPr>
          <p:nvPr/>
        </p:nvPicPr>
        <p:blipFill>
          <a:blip r:embed="rId2" cstate="print"/>
          <a:srcRect b="3601"/>
          <a:stretch>
            <a:fillRect/>
          </a:stretch>
        </p:blipFill>
        <p:spPr bwMode="auto">
          <a:xfrm>
            <a:off x="214282" y="357166"/>
            <a:ext cx="5101107" cy="6500834"/>
          </a:xfrm>
          <a:prstGeom prst="rect">
            <a:avLst/>
          </a:prstGeom>
          <a:noFill/>
        </p:spPr>
      </p:pic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000760" y="1428736"/>
            <a:ext cx="278608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LF-G081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三合一果勺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49.00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15.00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20.8×7.6×2cm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PP+PS+304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不锈钢 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80pcs/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产品采用优质原材料，使用安全放心。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挖果器搭配去皮瓜瓤器，方便快捷，实用性强。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三件套组合搭配，款式新颖。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285728"/>
            <a:ext cx="1282700" cy="52705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4286255"/>
            <a:ext cx="1285884" cy="99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9520" y="4286256"/>
            <a:ext cx="1143008" cy="9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 t="6253"/>
          <a:stretch>
            <a:fillRect/>
          </a:stretch>
        </p:blipFill>
        <p:spPr bwMode="auto">
          <a:xfrm>
            <a:off x="6072199" y="5357826"/>
            <a:ext cx="1285884" cy="107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9519" y="5357826"/>
            <a:ext cx="116231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69834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4887</TotalTime>
  <Words>60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486</cp:revision>
  <dcterms:created xsi:type="dcterms:W3CDTF">2016-12-01T07:26:00Z</dcterms:created>
  <dcterms:modified xsi:type="dcterms:W3CDTF">2018-02-09T07:50:03Z</dcterms:modified>
</cp:coreProperties>
</file>