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428728" y="2128506"/>
            <a:ext cx="4519988" cy="4158013"/>
            <a:chOff x="714348" y="1571612"/>
            <a:chExt cx="5408339" cy="4975222"/>
          </a:xfrm>
        </p:grpSpPr>
        <p:pic>
          <p:nvPicPr>
            <p:cNvPr id="1027" name="Picture 3" descr="E:\WORK\201604 PPT\201604 多样屋 PPT\TA210301219D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8992" y="1571612"/>
              <a:ext cx="2693695" cy="4975222"/>
            </a:xfrm>
            <a:prstGeom prst="rect">
              <a:avLst/>
            </a:prstGeom>
            <a:noFill/>
          </p:spPr>
        </p:pic>
        <p:grpSp>
          <p:nvGrpSpPr>
            <p:cNvPr id="3" name="组合 15"/>
            <p:cNvGrpSpPr/>
            <p:nvPr/>
          </p:nvGrpSpPr>
          <p:grpSpPr bwMode="auto">
            <a:xfrm>
              <a:off x="714348" y="1643050"/>
              <a:ext cx="2605684" cy="4500594"/>
              <a:chOff x="3352800" y="533400"/>
              <a:chExt cx="2874835" cy="4964939"/>
            </a:xfrm>
          </p:grpSpPr>
          <p:pic>
            <p:nvPicPr>
              <p:cNvPr id="16" name="Picture 13" descr="\\Server2\H 展会目录存档2\2015.04展会\生活馆\多样屋\NEW\新品ppt图片\4W4A2072带logo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9167" t="38055" r="14999" b="14722"/>
              <a:stretch>
                <a:fillRect/>
              </a:stretch>
            </p:blipFill>
            <p:spPr bwMode="auto">
              <a:xfrm>
                <a:off x="3886200" y="533400"/>
                <a:ext cx="2341435" cy="2519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4" descr="\\Server2\h 展会目录存档2\2015.04展会\生活馆\TIF\多样屋\2015.04新品\4W4A2075-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3749" t="47917" r="30000" b="8194"/>
              <a:stretch>
                <a:fillRect/>
              </a:stretch>
            </p:blipFill>
            <p:spPr bwMode="auto">
              <a:xfrm>
                <a:off x="3352800" y="2667001"/>
                <a:ext cx="1559029" cy="2831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3" name="矩形 12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8" name="Picture 15" descr="\\Server2\c psd集中营\博品新网站照片整理\多样屋\2015.04\TA210301219DE\网站\长2.JPG"/>
          <p:cNvPicPr>
            <a:picLocks noChangeAspect="1" noChangeArrowheads="1"/>
          </p:cNvPicPr>
          <p:nvPr/>
        </p:nvPicPr>
        <p:blipFill>
          <a:blip r:embed="rId7"/>
          <a:srcRect l="25832" t="8763" r="25832" b="7388"/>
          <a:stretch>
            <a:fillRect/>
          </a:stretch>
        </p:blipFill>
        <p:spPr bwMode="auto">
          <a:xfrm>
            <a:off x="7848600" y="5357826"/>
            <a:ext cx="1124262" cy="1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6" descr="\\Server2\c psd集中营\博品新网站照片整理\多样屋\2015.04\TA210301219DE\网站\长3.JPG"/>
          <p:cNvPicPr>
            <a:picLocks noChangeAspect="1" noChangeArrowheads="1"/>
          </p:cNvPicPr>
          <p:nvPr/>
        </p:nvPicPr>
        <p:blipFill>
          <a:blip r:embed="rId8"/>
          <a:srcRect l="29054" t="19760" r="29858" b="8763"/>
          <a:stretch>
            <a:fillRect/>
          </a:stretch>
        </p:blipFill>
        <p:spPr bwMode="auto">
          <a:xfrm>
            <a:off x="6629400" y="5357826"/>
            <a:ext cx="1143000" cy="116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857356" y="1044000"/>
            <a:ext cx="3071834" cy="87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2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200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</a:t>
            </a:r>
            <a:r>
              <a:rPr lang="zh-CN" altLang="en-US" sz="2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</a:t>
            </a:r>
            <a:endParaRPr lang="zh-CN" altLang="en-US" sz="22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944000" y="1500174"/>
            <a:ext cx="1928826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43702" y="1714488"/>
            <a:ext cx="235748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简约冲泡杯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/400ml 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TA210301219DE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规格：茶壶（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400ml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材质：耐热玻璃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硅胶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采用环保耐热玻璃，杯身硅胶包裹，防止烫手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玻璃拥有较好的耐用性和光泽度壶盖采用独特的虑茶功能，倒茶双向设计，一遍可以滤除茶叶茶渣。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3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</TotalTime>
  <Words>85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706</cp:revision>
  <dcterms:created xsi:type="dcterms:W3CDTF">2016-12-01T07:26:00Z</dcterms:created>
  <dcterms:modified xsi:type="dcterms:W3CDTF">2018-02-11T02:13:42Z</dcterms:modified>
</cp:coreProperties>
</file>