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7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500826" y="714356"/>
            <a:ext cx="2643174" cy="6143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00826" y="6715148"/>
            <a:ext cx="2643174" cy="1428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3" name="Picture 2" descr="E:\WORK\201604 PPT\201604 多样屋 PPT\TA040201002ZZ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714488"/>
            <a:ext cx="5403850" cy="4068763"/>
          </a:xfrm>
          <a:prstGeom prst="rect">
            <a:avLst/>
          </a:prstGeom>
          <a:noFill/>
        </p:spPr>
      </p:pic>
      <p:pic>
        <p:nvPicPr>
          <p:cNvPr id="15" name="Picture 15" descr="\\Server2\c psd集中营\博品新网站照片整理\多样屋\2015.04\TA210301219DE\网站\长2.JPG"/>
          <p:cNvPicPr>
            <a:picLocks noChangeAspect="1" noChangeArrowheads="1"/>
          </p:cNvPicPr>
          <p:nvPr/>
        </p:nvPicPr>
        <p:blipFill>
          <a:blip r:embed="rId5" cstate="print"/>
          <a:srcRect l="25832" t="8763" r="25832" b="7388"/>
          <a:stretch>
            <a:fillRect/>
          </a:stretch>
        </p:blipFill>
        <p:spPr bwMode="auto">
          <a:xfrm>
            <a:off x="7643834" y="5286388"/>
            <a:ext cx="920772" cy="9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6" descr="\\Server2\c psd集中营\博品新网站照片整理\多样屋\2015.04\TA210301219DE\网站\长3.JPG"/>
          <p:cNvPicPr>
            <a:picLocks noChangeAspect="1" noChangeArrowheads="1"/>
          </p:cNvPicPr>
          <p:nvPr/>
        </p:nvPicPr>
        <p:blipFill>
          <a:blip r:embed="rId6" cstate="print"/>
          <a:srcRect l="29054" t="19760" r="29858" b="8763"/>
          <a:stretch>
            <a:fillRect/>
          </a:stretch>
        </p:blipFill>
        <p:spPr bwMode="auto">
          <a:xfrm>
            <a:off x="6732000" y="5286388"/>
            <a:ext cx="918115" cy="9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8"/>
          <p:cNvGrpSpPr/>
          <p:nvPr/>
        </p:nvGrpSpPr>
        <p:grpSpPr>
          <a:xfrm>
            <a:off x="714348" y="1571612"/>
            <a:ext cx="3071834" cy="1311128"/>
            <a:chOff x="1857356" y="1044000"/>
            <a:chExt cx="3071834" cy="1311128"/>
          </a:xfrm>
        </p:grpSpPr>
        <p:sp>
          <p:nvSpPr>
            <p:cNvPr id="17" name="TextBox 16"/>
            <p:cNvSpPr txBox="1"/>
            <p:nvPr/>
          </p:nvSpPr>
          <p:spPr>
            <a:xfrm>
              <a:off x="1857356" y="1044000"/>
              <a:ext cx="3071834" cy="131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200" b="1" dirty="0" smtClean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独特</a:t>
              </a:r>
              <a:r>
                <a:rPr lang="zh-CN" altLang="en-US" sz="2200" dirty="0" smtClean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耐用</a:t>
              </a:r>
              <a:endParaRPr lang="en-US" altLang="zh-CN" sz="2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200" dirty="0" smtClean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200" dirty="0" smtClean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健康好礼</a:t>
              </a:r>
            </a:p>
            <a:p>
              <a:pPr>
                <a:lnSpc>
                  <a:spcPct val="120000"/>
                </a:lnSpc>
              </a:pPr>
              <a:endParaRPr lang="zh-CN" altLang="en-US" sz="22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944000" y="1500174"/>
              <a:ext cx="1928826" cy="158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6643702" y="1714488"/>
            <a:ext cx="235748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42.00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简约一壶两杯组礼盒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TA040201002ZZ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规格：茶壶（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400ml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 杯子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材质：耐热玻璃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硅胶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+PP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采用环保耐热玻璃，杯身硅胶包裹，防止烫手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玻璃拥有较好的耐用性和光泽度壶盖采用独特的虑茶功能，倒茶双向设计，一遍可以滤除茶叶茶渣。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4959</TotalTime>
  <Words>90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708</cp:revision>
  <dcterms:created xsi:type="dcterms:W3CDTF">2016-12-01T07:26:00Z</dcterms:created>
  <dcterms:modified xsi:type="dcterms:W3CDTF">2018-02-11T02:14:29Z</dcterms:modified>
</cp:coreProperties>
</file>