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7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WORK\2016 10 目录\201610 PPT\201610 多样屋 PPT\4W4A949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384001"/>
            <a:ext cx="6480000" cy="6473999"/>
          </a:xfrm>
          <a:prstGeom prst="rect">
            <a:avLst/>
          </a:prstGeom>
          <a:noFill/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pic>
        <p:nvPicPr>
          <p:cNvPr id="20" name="Picture 2" descr="E:\WORK\2016 10 目录\201610 PPT\201610 多样屋 PPT\new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6578" y="1000108"/>
            <a:ext cx="1487487" cy="1000125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6643702" y="2571744"/>
            <a:ext cx="2357486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56.00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Passion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玻璃水具组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TA040201003ZZ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规格：杯：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250ml×2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壶：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1.1L  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材质：耐热玻璃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+PP+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不锈钢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耐热玻璃材质，冷、热水都适用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一壶两杯，满足不同需求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水壶容量人性化设计，可收纳进冰箱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壶杯的形状简约大方，实用美观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75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4959</TotalTime>
  <Words>70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709</cp:revision>
  <dcterms:created xsi:type="dcterms:W3CDTF">2016-12-01T07:26:00Z</dcterms:created>
  <dcterms:modified xsi:type="dcterms:W3CDTF">2018-02-11T02:14:54Z</dcterms:modified>
</cp:coreProperties>
</file>