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7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7"/>
          <p:cNvGrpSpPr/>
          <p:nvPr/>
        </p:nvGrpSpPr>
        <p:grpSpPr>
          <a:xfrm>
            <a:off x="6631546" y="71415"/>
            <a:ext cx="2298172" cy="2786081"/>
            <a:chOff x="6286512" y="-1"/>
            <a:chExt cx="2857489" cy="3464142"/>
          </a:xfrm>
        </p:grpSpPr>
        <p:pic>
          <p:nvPicPr>
            <p:cNvPr id="7172" name="Picture 4" descr="E:\WORK\201604 PPT\201604 多样屋 PPT\TA210201038ZZ 礼品装.jpg"/>
            <p:cNvPicPr>
              <a:picLocks noChangeAspect="1" noChangeArrowheads="1"/>
            </p:cNvPicPr>
            <p:nvPr/>
          </p:nvPicPr>
          <p:blipFill>
            <a:blip r:embed="rId2"/>
            <a:srcRect t="24973" b="6079"/>
            <a:stretch>
              <a:fillRect/>
            </a:stretch>
          </p:blipFill>
          <p:spPr bwMode="auto">
            <a:xfrm>
              <a:off x="6404730" y="621767"/>
              <a:ext cx="2739271" cy="2842374"/>
            </a:xfrm>
            <a:prstGeom prst="rect">
              <a:avLst/>
            </a:prstGeom>
            <a:noFill/>
          </p:spPr>
        </p:pic>
        <p:pic>
          <p:nvPicPr>
            <p:cNvPr id="7173" name="Picture 5" descr="E:\WORK\201604 PPT\201604 多样屋 PPT\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00828" y="2948211"/>
              <a:ext cx="2643173" cy="515930"/>
            </a:xfrm>
            <a:prstGeom prst="rect">
              <a:avLst/>
            </a:prstGeom>
            <a:noFill/>
          </p:spPr>
        </p:pic>
        <p:pic>
          <p:nvPicPr>
            <p:cNvPr id="17" name="Picture 5" descr="E:\WORK\201604 PPT\201604 多样屋 PPT\0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V="1">
              <a:off x="6286512" y="-1"/>
              <a:ext cx="2857488" cy="698517"/>
            </a:xfrm>
            <a:prstGeom prst="rect">
              <a:avLst/>
            </a:prstGeom>
            <a:noFill/>
          </p:spPr>
        </p:pic>
      </p:grpSp>
      <p:pic>
        <p:nvPicPr>
          <p:cNvPr id="7174" name="Picture 6" descr="E:\WORK\201604 PPT\201604 多样屋 PPT\TA210201038ZZ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74650"/>
            <a:ext cx="6483350" cy="6483350"/>
          </a:xfrm>
          <a:prstGeom prst="rect">
            <a:avLst/>
          </a:prstGeom>
          <a:noFill/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pic>
        <p:nvPicPr>
          <p:cNvPr id="7171" name="Picture 3" descr="E:\WORK\201604 PPT\201604 多样屋 PPT\TA210201038ZZ  (1)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86578" y="5857916"/>
            <a:ext cx="2201694" cy="1000108"/>
          </a:xfrm>
          <a:prstGeom prst="rect">
            <a:avLst/>
          </a:prstGeom>
          <a:noFill/>
        </p:spPr>
      </p:pic>
      <p:pic>
        <p:nvPicPr>
          <p:cNvPr id="1027" name="Picture 3" descr="E:\WORK\201604 PPT\201604 多样屋 PPT\未标题-2-01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643306" y="1000108"/>
            <a:ext cx="2478087" cy="1362075"/>
          </a:xfrm>
          <a:prstGeom prst="rect">
            <a:avLst/>
          </a:prstGeom>
          <a:noFill/>
        </p:spPr>
      </p:pic>
      <p:sp>
        <p:nvSpPr>
          <p:cNvPr id="19" name="矩形 18"/>
          <p:cNvSpPr/>
          <p:nvPr/>
        </p:nvSpPr>
        <p:spPr>
          <a:xfrm>
            <a:off x="6643702" y="2643182"/>
            <a:ext cx="2357454" cy="3470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519.00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228.00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牡丹功夫茶具礼品装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红</a:t>
            </a:r>
          </a:p>
          <a:p>
            <a:pPr>
              <a:defRPr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TA210201038ZZ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规格：茶壶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×1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，茶海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×1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，杯子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×6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材质：新骨瓷 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4pcs/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、产品采用新骨瓷制作，瓷质细腻坚固，中国红，烧制工艺难度大，成品率不高。我们努力为您提供难得的珍品！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、富贵牡丹花，镶嵌金色花边，古典韵味十足。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、希望在这繁忙的都市工作之余，约起三五好友，细细品茶，悠闲的放松，别忘记享受生活的乐趣！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、礼品不但精美，包装也是如此，送礼自用两相宜！ 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065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4960</TotalTime>
  <Words>137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710</cp:revision>
  <dcterms:created xsi:type="dcterms:W3CDTF">2016-12-01T07:26:00Z</dcterms:created>
  <dcterms:modified xsi:type="dcterms:W3CDTF">2018-02-11T02:15:06Z</dcterms:modified>
</cp:coreProperties>
</file>