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7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WORK\2016 10 目录\201610 PPT\201610 多样屋 PPT\Tayohya00876.jpg"/>
          <p:cNvPicPr>
            <a:picLocks noChangeAspect="1" noChangeArrowheads="1"/>
          </p:cNvPicPr>
          <p:nvPr/>
        </p:nvPicPr>
        <p:blipFill>
          <a:blip r:embed="rId2"/>
          <a:srcRect l="7849"/>
          <a:stretch>
            <a:fillRect/>
          </a:stretch>
        </p:blipFill>
        <p:spPr bwMode="auto">
          <a:xfrm>
            <a:off x="0" y="714356"/>
            <a:ext cx="7548551" cy="6143644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6500826" y="714356"/>
            <a:ext cx="2643174" cy="6143644"/>
          </a:xfrm>
          <a:prstGeom prst="rect">
            <a:avLst/>
          </a:prstGeom>
          <a:solidFill>
            <a:srgbClr val="ECD6B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00826" y="6715148"/>
            <a:ext cx="2643174" cy="1428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E:\WORK\2016 10 目录\201610 PPT\201610 多样屋 PPT\ne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1000108"/>
            <a:ext cx="1487487" cy="1000125"/>
          </a:xfrm>
          <a:prstGeom prst="rect">
            <a:avLst/>
          </a:prstGeom>
          <a:noFill/>
        </p:spPr>
      </p:pic>
      <p:grpSp>
        <p:nvGrpSpPr>
          <p:cNvPr id="6" name="组合 24"/>
          <p:cNvGrpSpPr/>
          <p:nvPr/>
        </p:nvGrpSpPr>
        <p:grpSpPr>
          <a:xfrm>
            <a:off x="7000892" y="5060585"/>
            <a:ext cx="1714512" cy="1511687"/>
            <a:chOff x="7072330" y="5000636"/>
            <a:chExt cx="1469204" cy="1295399"/>
          </a:xfrm>
        </p:grpSpPr>
        <p:pic>
          <p:nvPicPr>
            <p:cNvPr id="3079" name="Picture 7" descr="E:\WORK\2016 10 目录\201610 PPT\201610 多样屋 PPT\Tayohya0089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143768" y="5643578"/>
              <a:ext cx="652457" cy="652457"/>
            </a:xfrm>
            <a:prstGeom prst="rect">
              <a:avLst/>
            </a:prstGeom>
            <a:noFill/>
          </p:spPr>
        </p:pic>
        <p:pic>
          <p:nvPicPr>
            <p:cNvPr id="3080" name="Picture 8" descr="E:\WORK\2016 10 目录\201610 PPT\201610 多样屋 PPT\Tayohya00883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48633" y="5000636"/>
              <a:ext cx="652457" cy="652457"/>
            </a:xfrm>
            <a:prstGeom prst="rect">
              <a:avLst/>
            </a:prstGeom>
            <a:noFill/>
          </p:spPr>
        </p:pic>
        <p:pic>
          <p:nvPicPr>
            <p:cNvPr id="3081" name="Picture 9" descr="E:\WORK\2016 10 目录\201610 PPT\201610 多样屋 PPT\Tayohya0088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072330" y="5000636"/>
              <a:ext cx="652457" cy="652457"/>
            </a:xfrm>
            <a:prstGeom prst="rect">
              <a:avLst/>
            </a:prstGeom>
            <a:noFill/>
          </p:spPr>
        </p:pic>
        <p:pic>
          <p:nvPicPr>
            <p:cNvPr id="3082" name="Picture 10" descr="E:\WORK\2016 10 目录\201610 PPT\201610 多样屋 PPT\Tayohya00889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889077" y="5643578"/>
              <a:ext cx="652457" cy="652457"/>
            </a:xfrm>
            <a:prstGeom prst="rect">
              <a:avLst/>
            </a:prstGeom>
            <a:noFill/>
          </p:spPr>
        </p:pic>
      </p:grpSp>
      <p:sp>
        <p:nvSpPr>
          <p:cNvPr id="19" name="矩形 18"/>
          <p:cNvSpPr/>
          <p:nvPr/>
        </p:nvSpPr>
        <p:spPr>
          <a:xfrm>
            <a:off x="6643702" y="2285992"/>
            <a:ext cx="2500298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215.00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98.00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盛世牡丹骨瓷餐具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件礼盒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TA030102007ZZ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饭碗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×2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只，盘子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×2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只，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年年有余合金筷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×2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双，调羹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×2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材质：优质骨瓷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玻纤纤维高分子材料（合金筷）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6 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采用骨粉含量达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45%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以上的骨瓷，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用高温烧制而成，瓷质细腻，轻薄，通透。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金钟碗设计把握舒适，不烫手，热碗轻松端。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37185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4960</TotalTime>
  <Words>103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711</cp:revision>
  <dcterms:created xsi:type="dcterms:W3CDTF">2016-12-01T07:26:00Z</dcterms:created>
  <dcterms:modified xsi:type="dcterms:W3CDTF">2018-02-11T02:15:19Z</dcterms:modified>
</cp:coreProperties>
</file>