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WORK\2016 10 目录\201610 PPT\201610 多样屋 PPT\Tayohya00869.jpg"/>
          <p:cNvPicPr>
            <a:picLocks noChangeAspect="1" noChangeArrowheads="1"/>
          </p:cNvPicPr>
          <p:nvPr/>
        </p:nvPicPr>
        <p:blipFill>
          <a:blip r:embed="rId2"/>
          <a:srcRect l="8721"/>
          <a:stretch>
            <a:fillRect/>
          </a:stretch>
        </p:blipFill>
        <p:spPr bwMode="auto">
          <a:xfrm>
            <a:off x="0" y="714356"/>
            <a:ext cx="7477114" cy="6143644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rgbClr val="ECD6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E:\WORK\2016 10 目录\201610 PPT\201610 多样屋 PPT\n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000108"/>
            <a:ext cx="1487487" cy="100012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6643702" y="2285992"/>
            <a:ext cx="235745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250.00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盛世牡丹骨瓷餐具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TA030102008ZZ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饭碗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只，盘子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只，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年年有余合金筷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双，调羹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，餐垫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材质：优质骨瓷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玻纤纤维高分子材料（合金筷）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 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产品用料考究、制作精细、标准严格，产品价值高。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独特的烧制过程和骨碳的加入，使瓷土中的杂质被消除，骨瓷显得更洁白、细腻、通透、轻巧，极少瑕疵，并且比一般瓷器薄且强度高，在视觉上有一种特殊的清洁感。让进餐更愉快！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782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142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712</cp:revision>
  <dcterms:created xsi:type="dcterms:W3CDTF">2016-12-01T07:26:00Z</dcterms:created>
  <dcterms:modified xsi:type="dcterms:W3CDTF">2018-02-11T02:15:30Z</dcterms:modified>
</cp:coreProperties>
</file>