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7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WORK\201604 PPT\201604 多样屋 PPT\TA210601255EC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1214422"/>
            <a:ext cx="1857388" cy="3551995"/>
          </a:xfrm>
          <a:prstGeom prst="rect">
            <a:avLst/>
          </a:prstGeom>
          <a:noFill/>
        </p:spPr>
      </p:pic>
      <p:pic>
        <p:nvPicPr>
          <p:cNvPr id="17410" name="Picture 2" descr="E:\WORK\201604 PPT\201604 多样屋 PPT\TA210601255E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16" name="Picture 3" descr="E:\WORK\201604 PPT\201604 多样屋 PPT\201604新品上市-03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1142984"/>
            <a:ext cx="749300" cy="7493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524156" y="13320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dirty="0" smtClean="0">
                <a:solidFill>
                  <a:srgbClr val="F1AD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多彩人生，</a:t>
            </a:r>
            <a:r>
              <a:rPr lang="zh-CN" altLang="en-US" b="1" dirty="0" smtClean="0">
                <a:solidFill>
                  <a:srgbClr val="FDFA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心随我动</a:t>
            </a:r>
            <a:endParaRPr lang="zh-CN" altLang="en-US" b="1" dirty="0">
              <a:solidFill>
                <a:srgbClr val="FDFA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628000" y="1712900"/>
            <a:ext cx="2016000" cy="1588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643702" y="4357694"/>
            <a:ext cx="235748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115.00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多样屋 雅致保温壶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TA210601255EC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10.6×27cm 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1.2L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材质：不锈钢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+PP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1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</TotalTime>
  <Words>38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713</cp:revision>
  <dcterms:created xsi:type="dcterms:W3CDTF">2016-12-01T07:26:00Z</dcterms:created>
  <dcterms:modified xsi:type="dcterms:W3CDTF">2018-02-11T02:15:40Z</dcterms:modified>
</cp:coreProperties>
</file>