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8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57174"/>
            <a:ext cx="6480000" cy="64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1026" name="Picture 2" descr="E:\WORK\201604 PPT\201604 多样屋 PPT\TA210601207DC.png"/>
          <p:cNvPicPr>
            <a:picLocks noChangeAspect="1" noChangeArrowheads="1"/>
          </p:cNvPicPr>
          <p:nvPr/>
        </p:nvPicPr>
        <p:blipFill>
          <a:blip r:embed="rId4" cstate="print"/>
          <a:srcRect b="6201"/>
          <a:stretch>
            <a:fillRect/>
          </a:stretch>
        </p:blipFill>
        <p:spPr bwMode="auto">
          <a:xfrm>
            <a:off x="3143240" y="1455166"/>
            <a:ext cx="2678411" cy="5402834"/>
          </a:xfrm>
          <a:prstGeom prst="rect">
            <a:avLst/>
          </a:prstGeom>
          <a:noFill/>
        </p:spPr>
      </p:pic>
      <p:grpSp>
        <p:nvGrpSpPr>
          <p:cNvPr id="2" name="组合 19"/>
          <p:cNvGrpSpPr/>
          <p:nvPr/>
        </p:nvGrpSpPr>
        <p:grpSpPr>
          <a:xfrm>
            <a:off x="785786" y="3357562"/>
            <a:ext cx="2789546" cy="769441"/>
            <a:chOff x="785786" y="3357562"/>
            <a:chExt cx="2789546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785786" y="3357562"/>
              <a:ext cx="278954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温暖相陪，</a:t>
              </a:r>
              <a:r>
                <a:rPr lang="zh-CN" altLang="en-US" sz="2400" dirty="0" smtClean="0">
                  <a:solidFill>
                    <a:srgbClr val="ECD6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倾心相伴 </a:t>
              </a:r>
            </a:p>
            <a:p>
              <a:endParaRPr lang="zh-CN" altLang="en-US" sz="2000" dirty="0" smtClean="0">
                <a:solidFill>
                  <a:srgbClr val="D6C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857224" y="3816000"/>
              <a:ext cx="2556000" cy="158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57224" y="3816000"/>
              <a:ext cx="1224000" cy="1588"/>
            </a:xfrm>
            <a:prstGeom prst="line">
              <a:avLst/>
            </a:prstGeom>
            <a:ln w="57150">
              <a:solidFill>
                <a:srgbClr val="ECD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6643702" y="4357694"/>
            <a:ext cx="23574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62.00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弹盖保温杯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-300ml</a:t>
            </a: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TA210601207DC</a:t>
            </a:r>
          </a:p>
          <a:p>
            <a:pPr>
              <a:defRPr/>
            </a:pP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6×7×22.5cm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容量：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300ml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材质：不锈钢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+PP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3537" name="Picture 1" descr="C:\Users\Administrator\AppData\Roaming\Tencent\Users\1048925552\QQ\WinTemp\RichOle\~X`6{}P_)J}]NUD6P(%NG0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00042"/>
            <a:ext cx="2362200" cy="120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62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</TotalTime>
  <Words>37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715</cp:revision>
  <dcterms:created xsi:type="dcterms:W3CDTF">2016-12-01T07:26:00Z</dcterms:created>
  <dcterms:modified xsi:type="dcterms:W3CDTF">2018-02-11T02:16:00Z</dcterms:modified>
</cp:coreProperties>
</file>